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"/>
  </p:notesMasterIdLst>
  <p:sldIdLst>
    <p:sldId id="256" r:id="rId2"/>
    <p:sldId id="262" r:id="rId3"/>
    <p:sldId id="269" r:id="rId4"/>
    <p:sldId id="263" r:id="rId5"/>
    <p:sldId id="267" r:id="rId6"/>
    <p:sldId id="261" r:id="rId7"/>
    <p:sldId id="264" r:id="rId8"/>
    <p:sldId id="260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FD687-8CD7-4680-B2FF-FB524DD51D7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4988B-72CB-4FEF-A6C5-700CC18F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988B-72CB-4FEF-A6C5-700CC18F56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38514D-0FEC-48EC-804D-D0724D09913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89AFCA-4DED-4B8B-8B9F-E0EB2372A3C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514D-0FEC-48EC-804D-D0724D09913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FCA-4DED-4B8B-8B9F-E0EB2372A3C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514D-0FEC-48EC-804D-D0724D09913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FCA-4DED-4B8B-8B9F-E0EB2372A3C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514D-0FEC-48EC-804D-D0724D09913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FCA-4DED-4B8B-8B9F-E0EB2372A3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514D-0FEC-48EC-804D-D0724D09913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FCA-4DED-4B8B-8B9F-E0EB2372A3C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514D-0FEC-48EC-804D-D0724D09913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FCA-4DED-4B8B-8B9F-E0EB2372A3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514D-0FEC-48EC-804D-D0724D09913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FCA-4DED-4B8B-8B9F-E0EB2372A3C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514D-0FEC-48EC-804D-D0724D09913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FCA-4DED-4B8B-8B9F-E0EB2372A3C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514D-0FEC-48EC-804D-D0724D09913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FCA-4DED-4B8B-8B9F-E0EB2372A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514D-0FEC-48EC-804D-D0724D09913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FCA-4DED-4B8B-8B9F-E0EB2372A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514D-0FEC-48EC-804D-D0724D09913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FCA-4DED-4B8B-8B9F-E0EB2372A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38514D-0FEC-48EC-804D-D0724D09913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89AFCA-4DED-4B8B-8B9F-E0EB2372A3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Epson%20Expression%20ET-3700%20%20%20Take%20the%20Tour%20A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Personal\1%20DSK\2018\MelbPC\Epson%20Expression%20ET-3700%20%20%20Take%20the%20Tour%20A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56992"/>
            <a:ext cx="7772400" cy="1470025"/>
          </a:xfrm>
        </p:spPr>
        <p:txBody>
          <a:bodyPr/>
          <a:lstStyle/>
          <a:p>
            <a:r>
              <a:rPr lang="en-AU" b="1" dirty="0" smtClean="0"/>
              <a:t>EPSON </a:t>
            </a:r>
            <a:r>
              <a:rPr lang="en-AU" i="1" dirty="0" smtClean="0"/>
              <a:t>EXPRESSION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6400800" cy="1896616"/>
          </a:xfrm>
        </p:spPr>
        <p:txBody>
          <a:bodyPr/>
          <a:lstStyle/>
          <a:p>
            <a:r>
              <a:rPr lang="en-AU" dirty="0" smtClean="0"/>
              <a:t>ET – 3700 ECOTANK</a:t>
            </a:r>
          </a:p>
          <a:p>
            <a:r>
              <a:rPr lang="en-AU" dirty="0" smtClean="0"/>
              <a:t>MULTIFUNCTION PRINTER</a:t>
            </a:r>
            <a:endParaRPr lang="en-US" dirty="0"/>
          </a:p>
        </p:txBody>
      </p:sp>
      <p:pic>
        <p:nvPicPr>
          <p:cNvPr id="1026" name="Picture 2" descr="Expression ET-3700 EcoTank All-in-One Supertank Pr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13" y="548680"/>
            <a:ext cx="40547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8304" y="6093296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David King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104324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Multi Media – 2.2.18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680320"/>
            <a:ext cx="7272808" cy="3629000"/>
          </a:xfrm>
        </p:spPr>
        <p:txBody>
          <a:bodyPr>
            <a:normAutofit/>
          </a:bodyPr>
          <a:lstStyle/>
          <a:p>
            <a:r>
              <a:rPr lang="en-AU" dirty="0" smtClean="0"/>
              <a:t>Positive Review in Feb. “</a:t>
            </a:r>
            <a:r>
              <a:rPr lang="en-AU" b="1" dirty="0" smtClean="0"/>
              <a:t>PC &amp; TECH </a:t>
            </a:r>
            <a:r>
              <a:rPr lang="en-AU" sz="1600" b="1" dirty="0" smtClean="0"/>
              <a:t>AUTHORITY”</a:t>
            </a:r>
            <a:r>
              <a:rPr lang="en-AU" i="1" dirty="0" smtClean="0"/>
              <a:t>.</a:t>
            </a:r>
          </a:p>
          <a:p>
            <a:r>
              <a:rPr lang="en-AU" dirty="0" smtClean="0"/>
              <a:t>Ink included for 2 Years Printing.</a:t>
            </a:r>
          </a:p>
          <a:p>
            <a:pPr lvl="1"/>
            <a:r>
              <a:rPr lang="en-AU" dirty="0" smtClean="0"/>
              <a:t>14,000 pages black/11,000 colour,                       </a:t>
            </a:r>
            <a:r>
              <a:rPr lang="en-AU" sz="2000" dirty="0" smtClean="0"/>
              <a:t>(</a:t>
            </a:r>
            <a:r>
              <a:rPr lang="en-AU" sz="2000" dirty="0"/>
              <a:t>equiv. ca 30 ink cartridge sets).</a:t>
            </a:r>
          </a:p>
          <a:p>
            <a:r>
              <a:rPr lang="en-AU" dirty="0" smtClean="0"/>
              <a:t> </a:t>
            </a:r>
            <a:r>
              <a:rPr lang="en-US" dirty="0" smtClean="0"/>
              <a:t>Supports </a:t>
            </a:r>
            <a:r>
              <a:rPr lang="en-US" dirty="0"/>
              <a:t>Apple </a:t>
            </a:r>
            <a:r>
              <a:rPr lang="en-US" dirty="0" err="1"/>
              <a:t>AirPrint</a:t>
            </a:r>
            <a:r>
              <a:rPr lang="en-US" dirty="0"/>
              <a:t>  and Google Cloud.</a:t>
            </a:r>
          </a:p>
          <a:p>
            <a:r>
              <a:rPr lang="en-AU" dirty="0" smtClean="0"/>
              <a:t>Built–in wireless, Wi Fi Direct &amp; Ethernet.</a:t>
            </a:r>
          </a:p>
          <a:p>
            <a:r>
              <a:rPr lang="en-AU" dirty="0" smtClean="0"/>
              <a:t>2 Year warranty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AU" dirty="0" smtClean="0"/>
              <a:t>What Attracted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</a:t>
            </a:r>
            <a:r>
              <a:rPr lang="en-US" dirty="0" err="1"/>
              <a:t>AirPrint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75" y="2247900"/>
            <a:ext cx="522805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92896"/>
            <a:ext cx="7745505" cy="3877815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Printer, Scanner &amp; Photocopier.</a:t>
            </a:r>
          </a:p>
          <a:p>
            <a:r>
              <a:rPr lang="en-AU" dirty="0" smtClean="0"/>
              <a:t>4800 x 1200 DPI printing.</a:t>
            </a:r>
          </a:p>
          <a:p>
            <a:r>
              <a:rPr lang="en-AU" dirty="0" smtClean="0"/>
              <a:t>15 ppm black.</a:t>
            </a:r>
          </a:p>
          <a:p>
            <a:r>
              <a:rPr lang="en-AU" dirty="0" smtClean="0"/>
              <a:t>8 ppm colour.</a:t>
            </a:r>
          </a:p>
          <a:p>
            <a:r>
              <a:rPr lang="en-AU" dirty="0" smtClean="0"/>
              <a:t>150 page A4 tray.</a:t>
            </a:r>
          </a:p>
          <a:p>
            <a:r>
              <a:rPr lang="en-AU" dirty="0" smtClean="0"/>
              <a:t>Automatic duplexer.</a:t>
            </a:r>
          </a:p>
          <a:p>
            <a:r>
              <a:rPr lang="en-AU" dirty="0" smtClean="0"/>
              <a:t>Flatbed 1200 x 2400 DPI A4 colour scanner.</a:t>
            </a:r>
          </a:p>
          <a:p>
            <a:r>
              <a:rPr lang="en-AU" dirty="0" smtClean="0"/>
              <a:t>2.4-inch colour front LCD. </a:t>
            </a:r>
          </a:p>
          <a:p>
            <a:r>
              <a:rPr lang="en-AU" dirty="0" smtClean="0"/>
              <a:t>4 Colour only (Not Photo Printer).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en-AU" dirty="0" smtClean="0"/>
              <a:t>Specs.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Printer: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dirty="0" smtClean="0"/>
              <a:t>Office Works: $ 496.00 (as paid)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dirty="0" smtClean="0"/>
              <a:t>Epson Web Site: $ 549.00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dirty="0" smtClean="0"/>
              <a:t>US Amazon Web Site: $ US 329.99 </a:t>
            </a:r>
            <a:r>
              <a:rPr lang="en-AU" dirty="0" smtClean="0"/>
              <a:t>                              ($</a:t>
            </a:r>
            <a:r>
              <a:rPr lang="en-AU" dirty="0" smtClean="0"/>
              <a:t>50 discount on List).</a:t>
            </a:r>
          </a:p>
          <a:p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AU" dirty="0" smtClean="0"/>
              <a:t>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921" y="2247900"/>
            <a:ext cx="7352157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Ink in the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276872"/>
            <a:ext cx="5182534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Modest 1’50”Video </a:t>
            </a:r>
            <a:endParaRPr lang="en-US" dirty="0"/>
          </a:p>
        </p:txBody>
      </p:sp>
      <p:sp>
        <p:nvSpPr>
          <p:cNvPr id="3" name="Action Button: Movie 2">
            <a:hlinkClick r:id="rId4" action="ppaction://program" highlightClick="1"/>
          </p:cNvPr>
          <p:cNvSpPr/>
          <p:nvPr/>
        </p:nvSpPr>
        <p:spPr>
          <a:xfrm>
            <a:off x="323528" y="6237312"/>
            <a:ext cx="432048" cy="260604"/>
          </a:xfrm>
          <a:prstGeom prst="actionButtonMovi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078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55776" y="4437112"/>
            <a:ext cx="4183421" cy="212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Running Costs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59632" y="2276872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Replacement Ink Bottles (Epson Web Site):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dirty="0"/>
              <a:t>1x Black: $30.00 (Capacity 7500 sheets)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dirty="0"/>
              <a:t>3x Colour: $45.00 (Capacity 6000 sheets)</a:t>
            </a:r>
          </a:p>
          <a:p>
            <a:r>
              <a:rPr lang="en-AU" sz="2400" b="1" dirty="0" smtClean="0"/>
              <a:t>Ink </a:t>
            </a:r>
            <a:r>
              <a:rPr lang="en-AU" sz="2400" b="1" dirty="0"/>
              <a:t>Cost per Sheet: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dirty="0"/>
              <a:t>Black 0.4c., Colour 0.75c.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39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Comments/Questions?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03" y="2247900"/>
            <a:ext cx="4390193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1180</TotalTime>
  <Words>207</Words>
  <Application>Microsoft Office PowerPoint</Application>
  <PresentationFormat>On-screen Show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EPSON EXPRESSION</vt:lpstr>
      <vt:lpstr>What Attracted Me?</vt:lpstr>
      <vt:lpstr>Apple AirPrint </vt:lpstr>
      <vt:lpstr>Specs.</vt:lpstr>
      <vt:lpstr>Price</vt:lpstr>
      <vt:lpstr>Ink in the Box</vt:lpstr>
      <vt:lpstr>A Modest 1’50”Video </vt:lpstr>
      <vt:lpstr>Running Costs</vt:lpstr>
      <vt:lpstr>Comments/Questions?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EPSON EXPRESSION</dc:title>
  <dc:creator>DSK</dc:creator>
  <cp:lastModifiedBy>DSK</cp:lastModifiedBy>
  <cp:revision>36</cp:revision>
  <dcterms:created xsi:type="dcterms:W3CDTF">2018-01-27T05:02:09Z</dcterms:created>
  <dcterms:modified xsi:type="dcterms:W3CDTF">2018-01-31T13:32:41Z</dcterms:modified>
</cp:coreProperties>
</file>