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75" r:id="rId7"/>
    <p:sldId id="276" r:id="rId8"/>
    <p:sldId id="281" r:id="rId9"/>
    <p:sldId id="278" r:id="rId10"/>
    <p:sldId id="260" r:id="rId11"/>
    <p:sldId id="288" r:id="rId12"/>
    <p:sldId id="282" r:id="rId13"/>
    <p:sldId id="261" r:id="rId14"/>
    <p:sldId id="289" r:id="rId15"/>
    <p:sldId id="262" r:id="rId16"/>
    <p:sldId id="284" r:id="rId17"/>
    <p:sldId id="290" r:id="rId18"/>
    <p:sldId id="283" r:id="rId19"/>
    <p:sldId id="264" r:id="rId20"/>
    <p:sldId id="263" r:id="rId21"/>
    <p:sldId id="266" r:id="rId22"/>
    <p:sldId id="26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65" d="100"/>
          <a:sy n="165" d="100"/>
        </p:scale>
        <p:origin x="144"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61.83575" units="1/cm"/>
          <inkml:channelProperty channel="Y" name="resolution" value="63.34311" units="1/cm"/>
          <inkml:channelProperty channel="T" name="resolution" value="1" units="1/dev"/>
        </inkml:channelProperties>
      </inkml:inkSource>
      <inkml:timestamp xml:id="ts0" timeString="2019-03-05T04:58:08.292"/>
    </inkml:context>
    <inkml:brush xml:id="br0">
      <inkml:brushProperty name="width" value="0.05292" units="cm"/>
      <inkml:brushProperty name="height" value="0.05292" units="cm"/>
      <inkml:brushProperty name="color" value="#FF0000"/>
    </inkml:brush>
  </inkml:definitions>
  <inkml:trace contextRef="#ctx0" brushRef="#br0">8281 8378 0,'9'0'78,"0"0"188,0 0-235,0-8 1,8 8-1,-8 0 0,0 0-31,17-9 31,19 9 1,-19 0 30,0-9-31,-17 0 1,0 9 14,9 0-30,-1-9 31,-8 1-47,26-1 31,-26 9-15,18-9 31,-10 9-16,1 0 16,9-9-16,-1 9 0,-8-9-15,-10 9 31,1 0-16,0 0 32,0 0-17,0 0 1,0 0-15,-1 0-17,10 0 1,-9 0 31,0 0 0,-1 0-32,10-9 32,17 9-16,-17 0-15,0 0-16,26-8 47,-9 8-16,18-9 0,-27 0 16,36 9-16,-35 0-15,-10 0 31,19 0-16,34-9-15,-35 9 31,-17 0 15,17 0-15,-17 0-16,8 9-15,-8-9 31,17 18-16,1-10 0,-28-8 16,28 0-16,-28 0-31,10 0 16,26 0 15,27 0 16,-27 0-31,-18 0 15,1 0 16,-1 0-16,1 0 16,-1 0-16,36 18-15,17-9 15,-35-9 16,-26 0-16,8 0 47,-8 0-62,17 9 15,-17 0 16,17-1-16,1 1 1,8 9 15,44-9-32,0 17 16,-53-17 16,-26 0-31,9 0 15,8-1 16,1 19-16,8-18 1,-9 8 14,27 10-30,-26-10 15,8-8 16,9 18-16,0-1 1,-26-17 15,8 9-32,-26-10 16,36 19 16,-28-27-31,1 18 15,35-1 16,-8 10-16,-10-10 1,-8 10-1,-9-27 0,17 35 0,18 27 1,0 8 14,-26-8-14,-18-53 77,0 0-109,0 8 16,0 1 31,9 26-16,-9-18 0,0 10 0,0-19 1,9 28-1,-9-1 0,0 9 0,-9-45 1,9 1 14,-18 26-14,0-8-1,18-9 0,-17 17 0,-1-26 1,9-1 15,-8 19-16,-10-9 0,-35 26 0,54-36 1,-1-8 14,0 0-30,-44 27 15,27-9 1,17-18-32,0 0 109,0 0-93,-8 0-1,-10 8 16,18-8 1,-17 0 15,17 0-16,-9 0 0,10 0-31,-37 0 31,10 0 1,9 0-1,-10 0 0,10 0 0,26-8 1,-26 8 14,17-9-14,-9 0-1,-8 0 0,8 0 0,-17 9 1,17-9 15,-35-8-16,18 8 0,26 9 0,0 0 32,0 0-16,-8-9-16,-10 9 0,-17 0 0,35 0 1,-61 0-1,8 0 0,18 0 0,18 0 1,8 0 15,-17 0-16,26 0-31,-35 0 31,0 0 0,-18 0 1,9 0-1,-9 0 16,-8 9-16,26-9 0,26 0 0,-9 0 1,10 9-1,-10-9 31,-8 9-30,-18-1 15,18-8-16,8 9 0,-34 0 0,34-9 1,-8 9-1,26-9 31,0 0-46,-52 18 15,25-18 0,19 8 1,8 1-1,-35 0 16,-36 9-16,27-10 0,45-8 1,-1 0 14,-18 0-30,-43 18 15,61-18 1,0 0-1,0 0 16,1 0-16,-1 0 0,0 0 0,0 0 16,-9 0-31,-17 0 31,-9-9-16,26 0 0,10 1 1,-10-1-1,0 0 0,9-9 0,1 18-31,-10-8 32,0-1-1,18 0 16,-8 0-16,-10-9 0,-9-17 0,19 9 1,-10 17-1,9-9 16,-8-26-16,-10-18 0,-8 10 1,8 16-1,19 10 0,8 8 16,-9 9-16,0-35 0,-9 27 1,18 8-1,0-9 0,-9 0 0,-8-26 1,17 27-1,0-19 16,-18 1-16,9 0 0,1 8 1,-1-17-1,0 18 0,9-9 16,0 17-16,0 9 32,0-8-32,-9-1 0,9-17 0,0 17 1,0-8-1,0 8 16,0 9-16,0-9 0,9 1 1,0 8-1,-9-9 0,9 1 16,-9-1-16,26-17 0,-26 8 1,9 18-1,-9 1 63,9 8-47,-9-9 156,8 0-172,1 0 0,-9 0-31,0 1 31,9-10 1,-9 9-1,0 0 63,-9 0 593,9 1-609</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61.83575" units="1/cm"/>
          <inkml:channelProperty channel="Y" name="resolution" value="63.34311" units="1/cm"/>
          <inkml:channelProperty channel="T" name="resolution" value="1" units="1/dev"/>
        </inkml:channelProperties>
      </inkml:inkSource>
      <inkml:timestamp xml:id="ts0" timeString="2019-03-05T05:29:46.517"/>
    </inkml:context>
    <inkml:brush xml:id="br0">
      <inkml:brushProperty name="width" value="0.05292" units="cm"/>
      <inkml:brushProperty name="height" value="0.05292" units="cm"/>
      <inkml:brushProperty name="color" value="#FF0000"/>
    </inkml:brush>
  </inkml:definitions>
  <inkml:trace contextRef="#ctx0" brushRef="#br0">3695 17551 0,'0'-9'140,"0"0"-124,0-26-1,0-27 32,0 27-31,0 8 15,0 10 16,0 8-16,0 0 16,0 0-16,0-17-15,9-10 15,-9 28 16,9 8-16,-9-9 32,9-9-32,8 9 0,-8-8 16,0-1-31,18 0 15,-27 10 16,8-1-16,1 9 1,0-9 14,0 0-14,-9 0-1,9 9 0,-9-8 0,8 8 94,1 0-109,-9-9 47,18 0-48,26 0 32,-26 9-16,-10 0 79,1-9-95,0 9 1,0 0 0,0-9 30,17 1-14,-8-1-1,-9 9 16,-1-9 0,1 9-32,9 0 1,-9 0 15,0 0 0,-1 0 16,19 0-15,-1-9-1,-17 9-16,0 0 1,0 0 15,0 0 47,-9-9-46,17 1-1,10 8 0,-18-9-31,26 0 31,-18 9 1,-8 0 15,0 0-16,26-9 0,-17 9 0,0-9 1,-1 9-1,-8 0 0,0 0 0,0-9 1,8 9 14,-8 0-14,-9-8 30,18 8-31,-9 0 1,-1 0 15,1-9 15,0 9-46,0 0-1,0-9 32,0 9-16,-1 0-15,1 0 15,9-9 1,-9 9 14,8 0-14,45 0-1,0 0 0,-18 0 0,0 0 1,-9 0 15,-26 0-16,0 0 16,0 0-16,0 0 47,-1 0-62,1 0 15,0 0-31,0 0 31,0 0 0,8 0 1,19 0-1,16 0 0,1 0 0,-35 0 1,-9 0 15,17 0-16,-17 0 31,9 0-30,-9 0-1,17 0 16,0 0-16,-8 0 0,-9 0-31,35 0 31,0 0 1,-35 0-1,0 0 0,8 0 0,1 0 1,9 0 46,8 0-47,-26 0-31,35 0 31,-18 0 1,1 0-1,-1 0 16,9 0-16,18 0 0,-17 0 0,-1 0 1,-18 0-1,-8 0 0,0 0 0,9 0 1,-9 0 15,26 0-16,18 0 0,17 18 0,-43-18 1,-18 0-1,-1 0 16,1 0-16,0 0 0,9 0 0,-1 0 1,1 0-1,17 0 16,1 0-16,-28 0 0,10 0 1,8 0-1,-17 0 0,27 0 0,-19 0 1,-8 0-1,26 0 16,-17 0-16,0 0 0,-1 0 0,18 0 1,-17 0-1,9 0 16,8 0-16,27 0 0,-36 0 1,0 0-1,45 0 0,-18 0 0,-44 0 1,17 0 46,1-9-47,-10 9 0,1 0 0,17 0 1,-8 0-1,-10 0 16,-8 0-16,0 9 16,9-9-31,-10 0 15,1 0 0,0 9 32,0-1-48,17 10 16,-17 0 1,18-9-1,-19 8 0,10 1 0,-18-9 1,9-1-1,0 19 16,-9-18-16,9-9 0,-9 9 1,0-1-1,8 10 0,-8 0 16,9-1-16,-9-8 0,0 0 1,0 0 61,0 0-77,0-1 31,0 1 0,0 26-16,0-26 0,0 18 1,-9-10-1,9-8 47,0 9-47,0 17 0,0-17 1,-8-1-1,8-8 0,0 0 32,-9-9-48,9 9 17,0 35-1,-9-26 0,9-1 0,0-8 1,-9 18-1,9-1 0,-9-17 16,9 0-16,-9-1 16,9 10-31,-17 9 15,8-27 31,0 8-46,9 1 15,-17 0 1,8 0-1,-27 17 0,19-17 0,-1 0 1,9-9-32,-17 9 31,-9 0 0,-1 8 16,-8-8-16,9 9 0,-27-10 1,9 1-1,-17 0 0,26-9 16,-9 9-16,35-9 1,-17 9-1,8-9 0,1 0 0,17 0 16,-44 9-16,9-9 1,18 0-1,-10 0 0,1 0 0,9 0 1,-27 0-1,9 8 0,-1-8 0,28 0 16,-18 0-15,-1 0-17,19 0 32,-19 0 16,-25 0-17,34 0-14,10 0-17,8 0 32,-27 0-16,28 0-15,-10 0 31,0 0-16,1 0 0,8 0 16,-26 0-15,-1 0-17,10 0 32,-36 18-16,0-18 1,36 9 14,-1-9-14,19 0-1,-19 9 0,-8-1 0,0-8 1,26 0-17,-26 9 17,-10-9-1,-16 0-16,25 0 32,10 0-15,8 0-17,-8 0 32,-9 0-16,-18 9 1,0-9 14,26 0-14,1 0-17,-18 0 32,-18 0-16,27 0 1,17 0-1,-8 0 16,-45 9-32,53-9 32,1 0-15,8 9-17,-9-9 32,10 0-16,-1 0 1,-27 9 14,-43-1-14,26-8-17,36 0 32,8 9-16,-44-9 1,26 0-1,19 0 16,-1 0-32,-9 0 32,0 0-15,-35 0-17,36 0 16,-10 0 48,1 0-48,17 0-16,-17-9 17,17 9-17,9-8 63,-27-1-46,27 0-1,-8 9 16,8-9 62,-9 9-78,0-9 48,9 0-79,0 1 62,-9-1-31,0 0-31,-17-26 32,8 26-1,18 0 16,-9 0 15,9 0-46,-8 9-1,-1 0 173,9-8-172,0-1 171,-9 0-62,9 0-109,-9 0 15,9 1 31,0-1-46,-9-9 15,9 9 79,0 0-32,-9 1 94,9-1-110,-8 0-46,8-9 15,-9 18 0,9-8 1,-9 8-1,9-18 0,0 9 125,0 0 32,-9 0-94,9 1-79,0-1 1,-9-18 15,9 19 16,0-1 109,0 0-140,0 0 15,0 0 219,0 0 16,0 1-204,0-1-46,0 0-16,-8 0 31,-1-17 0,0-1 1,9 18-1,0 1 47,-9 8 438</inkml:trace>
  <inkml:trace contextRef="#ctx0" brushRef="#br0" timeOffset="3840.251">2743 16219 0</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61.83575" units="1/cm"/>
          <inkml:channelProperty channel="Y" name="resolution" value="63.34311" units="1/cm"/>
          <inkml:channelProperty channel="T" name="resolution" value="1" units="1/dev"/>
        </inkml:channelProperties>
      </inkml:inkSource>
      <inkml:timestamp xml:id="ts0" timeString="2019-03-05T05:48:49.875"/>
    </inkml:context>
    <inkml:brush xml:id="br0">
      <inkml:brushProperty name="width" value="0.05292" units="cm"/>
      <inkml:brushProperty name="height" value="0.05292" units="cm"/>
      <inkml:brushProperty name="color" value="#FF0000"/>
    </inkml:brush>
  </inkml:definitions>
  <inkml:trace contextRef="#ctx0" brushRef="#br0">8246 11139 0,'9'-9'140,"0"9"-124,8-9-16,28 9 31,-10-9 0,0 9 1,53-17-1,62 8 0,-26-9 16,-27 18-16,0-8 0,-62 8 1,-26 0 15,0 0 46,-1 0-77,28-9 0,34 0 15,1 0 0,-1 0 0,1 0 1,0 1-1,-1-1 0,36-9 16,-44 18-16,-27-9 0,9 9 1,-26 0-32,79-8 31,-18 8 0,-44 8 16,-17 1-16,17 0 1,45 0-1,25 17 0,-25 1 0,-18-18 1,8 8-1,89 10 0,-53-1 16,-89-17-16,10-9 0,43 0 1,1 9-1,-1 17 0,1-8 16,8-9-16,-52 0 1,26-1-1,0-8 0,26 0 0,-61 9 16,70-9-16,-18 0 1,-25-9-1,-1 9 0,-18 0 0,27 0 1,0 0-1,18 0 0,-36 0 16,0 0-16,-17 0 1,8-8-1,9-1 0,36 0 0,-27 9 16,-9-9-16,-17 9 1,-9 0-1,44-18 0,8 18 0,10-17 1,8-1-1,-43 18 0,-10-9 16,27 0-16,18 9 1,-1-8-1,-8 8 0,17-9 0,-52 9 16,-18 0 16,17 0-32,-17 0-31,17 0 31,27 0 0,0 9 16,27 8-15,-45 1-1,9-9 0,0 0 0,35 8 1,-35 1-1,-35-9 0,18-9 47,17 17-47,-9-8 1,-26-9-1,26 9 0,-8 0 0,-1 0 16,-17-1-15,17-8-1,18 18 0,18 0 0,-53-18-31,9 9 32,8-1-1,36 36 0,-18 1 0,35 16 16,-61-43-16,-9-9 32,17 35-32,-17-27 0,-9-8 48,9 0-48,-9 9 0,0-9 32,0-1-48,0 10 16,0 17 1,18 9-1,-18 1 0,0-10 0,0 9 1,0-18-1,0-17-31,0 0 31,-9 0 0,9 8 16,-9 36-15,-9 18-1,9-53 0,1-1 32,8 1-17,0-9-46,-9-1 32,0 10-1,0 0 31,-61 79-30,17-27-1,9-8 0,-9 9 0,26-45 16,-43 53-15,-36 18-1,44-52 0,36-19 0,-1-17 1,-43 17-1,-10 10 16,54-36-16,17 0 0,-44 17 0,-44 1 1,26-1 15,10-17-16,25 0-16,-16-17 32,-10 8-15,-26-17-1,-1-10-16,28 10 32,8 8-15,-18 9-1,1 1 16,17 8-16,9 0-15,-45-9 30,-43 9-14,79 0-1,44 0 16,1 0-16,-54 0-15,-44 0 31,27 9-16,8-1-16,45-8 32,-18 0-15,-1 0-1,19 0 16,17 0-16,-8 18-15,-54-9 30,18 0-14,0-1-1,9 1 16,-27 18-16,54-18-31,-10-1 16,19-8 31,-45 18-16,17-9-16,28-9 64,-1 0-79,-35 9 31,-9-1 16,-9-8-16,18 9-15,-18-9 30,27 0-14,0 0-1,-18 9 0,17-9 16,-16 0-31,-37 0 31,28 0-16,52 0 0,0 0 125,-9 0-140,-17 0 0,26 0-16,-17 9 31,8-9 16,0 0-16,-52 26 16,26-17-16,-9 0-15,0 9 15,-18 8 16,10-17-16,43-9 0,9 9 16,-26-9-31,-27 9 15,9-1 16,0-8-31,36 0 15,-1 0 16,-61 0-16,26 0 0,35 0 16,9 0-31,-8-8 15,-27 8 16,0 0-16,17 0 0,1 0 16,-36 0-31,44 0 15,-8 8 16,8-8-16,-61 18 0,-62-9 16,105-9-31,19 0 15,8 0 32,-18 0-32,-17 0 16,9 0-16,-44 0 0,-1-18 1,19-8-1,52 26 0,0 0 110,9-9-79,-9 9 1,9-18-63,-9-26 31,0 0 0,-17-26 16,8 25-16,1-16 1,-1-1-1,9 36 0,9 8 0,-9 0 16,9-17-16,0 0 1,-8-1-1,8 28 0,0-19 0,0 18 16,0 0 0,-9-8-31,0-45 15,9 9 0,-18 9 1,18 35-1,0-8 0,-8-27 0,8 8 16,-9-34-16,-9-1 1,9 18-1,0 9 0,9 35-31,-8-17 31,8 17 16,-9-44-15,-9 18-1,9 17 0,9 9 47,0 1-47,-8-1-15,-1-27 15,9 10 16,0 17-47,0 0 31,-9-8 1,9-10-1,-9 1 0,9-9 0,-9 8 16,9-17-15,-9 44 30,9-9-15,0 0 31,0-17-62,-8-18 15,8-9 0,-9 18 0,9 26 16,0 0-31,0 0 15,0-17 0,0 8 16,0 9 125,9 9-141,8 0-31,10-9 32,-10 1-1,-8 8 0,0 0 391,0 0-406,0-9 390,-9 0-390,0 0 93,0 18 469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1253-2BAA-4913-B95C-9AD375D9F4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1350F55-3AA6-47AA-AF2A-CD8FA1031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8DA278F-018D-426C-9EFF-E2ED3298C356}"/>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5" name="Footer Placeholder 4">
            <a:extLst>
              <a:ext uri="{FF2B5EF4-FFF2-40B4-BE49-F238E27FC236}">
                <a16:creationId xmlns:a16="http://schemas.microsoft.com/office/drawing/2014/main" id="{BA7C85D6-44DA-4881-A974-E79961A0BD3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9974005-1C89-4F2D-AEC1-28DBA228D7B6}"/>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234330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3979-3EAD-4970-A354-905359F6584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5CE048-1D95-4E0E-B40F-61CE2DFE02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31CDC6-2A83-480F-B945-BA45A729B5AA}"/>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5" name="Footer Placeholder 4">
            <a:extLst>
              <a:ext uri="{FF2B5EF4-FFF2-40B4-BE49-F238E27FC236}">
                <a16:creationId xmlns:a16="http://schemas.microsoft.com/office/drawing/2014/main" id="{25E2FCDF-296F-469B-885E-1EB11A9CD92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29555B0-8906-4E62-AE78-2C136F895436}"/>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362174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10A04-ED22-4355-A780-17D658770F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537EAD9-1D80-4035-AEC5-5E5B76D93D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2F83BC-5659-4EED-B5B5-61F9E30675C5}"/>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5" name="Footer Placeholder 4">
            <a:extLst>
              <a:ext uri="{FF2B5EF4-FFF2-40B4-BE49-F238E27FC236}">
                <a16:creationId xmlns:a16="http://schemas.microsoft.com/office/drawing/2014/main" id="{F3811CF1-267C-46D7-BBA6-B425497E1E5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5302B81-446F-4A61-AA9B-72C975EBFF44}"/>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66738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A891-0FCA-4715-A0FC-59C43D7F084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481AF4-2BE6-425C-A8B7-79E3181367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745389-F6F8-443A-B5D2-38098C3AF9FA}"/>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5" name="Footer Placeholder 4">
            <a:extLst>
              <a:ext uri="{FF2B5EF4-FFF2-40B4-BE49-F238E27FC236}">
                <a16:creationId xmlns:a16="http://schemas.microsoft.com/office/drawing/2014/main" id="{567CDDF7-CC61-429B-9E86-81B193E0596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FE30CF1-B9D7-45D2-B6FC-D074EB361719}"/>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42099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24DA-8FA4-4D12-91D8-6856BD3C74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5C324B1-4F27-42AD-9AB5-CC70154B4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8B61E7-895D-46A6-A9BF-E7F13890F34A}"/>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5" name="Footer Placeholder 4">
            <a:extLst>
              <a:ext uri="{FF2B5EF4-FFF2-40B4-BE49-F238E27FC236}">
                <a16:creationId xmlns:a16="http://schemas.microsoft.com/office/drawing/2014/main" id="{1D9380B5-916E-44FE-BDF9-83337CAA2EE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70196D0-4968-4FC9-BCB8-09AE1525C71A}"/>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215706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972B-0ADE-4138-9175-44966FFA879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EE2BAB4-D955-4480-8183-99E1FE137C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C34350A-33AE-41DA-9335-ECCF41DC73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B3F2E5A-343E-47C4-8C33-B47EB754934C}"/>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6" name="Footer Placeholder 5">
            <a:extLst>
              <a:ext uri="{FF2B5EF4-FFF2-40B4-BE49-F238E27FC236}">
                <a16:creationId xmlns:a16="http://schemas.microsoft.com/office/drawing/2014/main" id="{8C2ACEAA-FB0B-4554-BF7E-ACF8C1A8169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218A6B0-E49F-4AFB-BDA7-786F0681D7AE}"/>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412289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211-D932-450D-9211-31F9160A782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6FBF452-A21E-41A2-A50B-B1BD9A746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FCC94-CF2D-4F0A-A8F7-262C5CC70A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5BCC9B8-77AE-4CF3-8822-56DB04974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3DAC58-2ACB-4235-A0A3-2020F39506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B88F6C5-C7BD-4418-88D9-638567BBE3A7}"/>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8" name="Footer Placeholder 7">
            <a:extLst>
              <a:ext uri="{FF2B5EF4-FFF2-40B4-BE49-F238E27FC236}">
                <a16:creationId xmlns:a16="http://schemas.microsoft.com/office/drawing/2014/main" id="{89799B50-C793-49F4-9F88-2B965A8F380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BAD9FA17-3AAF-4D23-9925-AD8CFFBF5D76}"/>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54813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872A6-A528-44E6-A7CB-4CB35BDB4DC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B03B3EA-1D8D-4120-8A9C-7723D41B4CBB}"/>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4" name="Footer Placeholder 3">
            <a:extLst>
              <a:ext uri="{FF2B5EF4-FFF2-40B4-BE49-F238E27FC236}">
                <a16:creationId xmlns:a16="http://schemas.microsoft.com/office/drawing/2014/main" id="{0D1D53B4-B48E-4995-953A-FDBBC92F1CCB}"/>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DECECCF-6C13-40D3-8DBF-38EE66535C05}"/>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385576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19000"/>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22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B1DB-8E72-436D-B889-76CF4A347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236BB30-5D2F-4048-AE8F-8ED6104B9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471844E-581E-46EE-A6C6-C33175337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812AFF-3F06-4B9E-8DD1-C13F959DE28C}"/>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6" name="Footer Placeholder 5">
            <a:extLst>
              <a:ext uri="{FF2B5EF4-FFF2-40B4-BE49-F238E27FC236}">
                <a16:creationId xmlns:a16="http://schemas.microsoft.com/office/drawing/2014/main" id="{0A5F9589-E009-4482-B7EC-CFE679C080B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96040E3-5B19-49D1-BEE1-A813BD73C877}"/>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20881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1BB4-A080-4996-A425-C37B497DF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3CB435F-A07A-49AD-B120-F90A84A33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0AE68073-0143-480F-B1C0-5720929A6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E045ED-F617-4530-A5B9-EA487B9C0AA3}"/>
              </a:ext>
            </a:extLst>
          </p:cNvPr>
          <p:cNvSpPr>
            <a:spLocks noGrp="1"/>
          </p:cNvSpPr>
          <p:nvPr>
            <p:ph type="dt" sz="half" idx="10"/>
          </p:nvPr>
        </p:nvSpPr>
        <p:spPr/>
        <p:txBody>
          <a:bodyPr/>
          <a:lstStyle/>
          <a:p>
            <a:fld id="{B45B6639-6678-4C94-9DB5-92012368625B}" type="datetimeFigureOut">
              <a:rPr lang="en-AU" smtClean="0"/>
              <a:t>25/03/2019</a:t>
            </a:fld>
            <a:endParaRPr lang="en-AU" dirty="0"/>
          </a:p>
        </p:txBody>
      </p:sp>
      <p:sp>
        <p:nvSpPr>
          <p:cNvPr id="6" name="Footer Placeholder 5">
            <a:extLst>
              <a:ext uri="{FF2B5EF4-FFF2-40B4-BE49-F238E27FC236}">
                <a16:creationId xmlns:a16="http://schemas.microsoft.com/office/drawing/2014/main" id="{FF4D278D-2DE4-44E3-AD60-36F074D9E48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ED179078-A158-4D10-9B82-DB9EE6B73DDF}"/>
              </a:ext>
            </a:extLst>
          </p:cNvPr>
          <p:cNvSpPr>
            <a:spLocks noGrp="1"/>
          </p:cNvSpPr>
          <p:nvPr>
            <p:ph type="sldNum" sz="quarter" idx="12"/>
          </p:nvPr>
        </p:nvSpPr>
        <p:spPr/>
        <p:txBody>
          <a:bodyPr/>
          <a:lstStyle/>
          <a:p>
            <a:fld id="{7966BF97-FE84-4194-9839-F0AFEC8AB27E}" type="slidenum">
              <a:rPr lang="en-AU" smtClean="0"/>
              <a:t>‹#›</a:t>
            </a:fld>
            <a:endParaRPr lang="en-AU" dirty="0"/>
          </a:p>
        </p:txBody>
      </p:sp>
    </p:spTree>
    <p:extLst>
      <p:ext uri="{BB962C8B-B14F-4D97-AF65-F5344CB8AC3E}">
        <p14:creationId xmlns:p14="http://schemas.microsoft.com/office/powerpoint/2010/main" val="83297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4D8D3-DC19-4C2D-A753-279919304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0C1444-10FA-4C84-B644-1738F5871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679EB0-9F4A-490F-A0B1-4D1823AC1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B6639-6678-4C94-9DB5-92012368625B}" type="datetimeFigureOut">
              <a:rPr lang="en-AU" smtClean="0"/>
              <a:t>25/03/2019</a:t>
            </a:fld>
            <a:endParaRPr lang="en-AU" dirty="0"/>
          </a:p>
        </p:txBody>
      </p:sp>
      <p:sp>
        <p:nvSpPr>
          <p:cNvPr id="5" name="Footer Placeholder 4">
            <a:extLst>
              <a:ext uri="{FF2B5EF4-FFF2-40B4-BE49-F238E27FC236}">
                <a16:creationId xmlns:a16="http://schemas.microsoft.com/office/drawing/2014/main" id="{0B5BC426-BC67-4556-812C-927768DC4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26956F77-B007-4F93-8B27-2F8B58E5E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6BF97-FE84-4194-9839-F0AFEC8AB27E}" type="slidenum">
              <a:rPr lang="en-AU" smtClean="0"/>
              <a:t>‹#›</a:t>
            </a:fld>
            <a:endParaRPr lang="en-AU" dirty="0"/>
          </a:p>
        </p:txBody>
      </p:sp>
    </p:spTree>
    <p:extLst>
      <p:ext uri="{BB962C8B-B14F-4D97-AF65-F5344CB8AC3E}">
        <p14:creationId xmlns:p14="http://schemas.microsoft.com/office/powerpoint/2010/main" val="247960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customXml" Target="../ink/ink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7_-qWlvQQtY"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cn8Zxh9bPio"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e6-TaH5bkjo"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57B47C-56EC-4CB0-AFB3-1C89DAAE474A}"/>
              </a:ext>
            </a:extLst>
          </p:cNvPr>
          <p:cNvSpPr txBox="1"/>
          <p:nvPr/>
        </p:nvSpPr>
        <p:spPr>
          <a:xfrm>
            <a:off x="4415741" y="1446837"/>
            <a:ext cx="7674015" cy="3416320"/>
          </a:xfrm>
          <a:prstGeom prst="rect">
            <a:avLst/>
          </a:prstGeom>
          <a:noFill/>
        </p:spPr>
        <p:txBody>
          <a:bodyPr wrap="square" rtlCol="0">
            <a:spAutoFit/>
          </a:bodyPr>
          <a:lstStyle/>
          <a:p>
            <a:r>
              <a:rPr lang="en-AU" sz="7200" dirty="0">
                <a:latin typeface="Comic Sans MS" panose="030F0702030302020204" pitchFamily="66" charset="0"/>
              </a:rPr>
              <a:t>Introduction to Home Networking</a:t>
            </a:r>
          </a:p>
        </p:txBody>
      </p:sp>
      <p:sp>
        <p:nvSpPr>
          <p:cNvPr id="5" name="TextBox 4">
            <a:extLst>
              <a:ext uri="{FF2B5EF4-FFF2-40B4-BE49-F238E27FC236}">
                <a16:creationId xmlns:a16="http://schemas.microsoft.com/office/drawing/2014/main" id="{FD0DC2A1-8728-4D4E-AC09-009459AF2BD6}"/>
              </a:ext>
            </a:extLst>
          </p:cNvPr>
          <p:cNvSpPr txBox="1"/>
          <p:nvPr/>
        </p:nvSpPr>
        <p:spPr>
          <a:xfrm>
            <a:off x="9815332" y="6134582"/>
            <a:ext cx="2002420" cy="646331"/>
          </a:xfrm>
          <a:prstGeom prst="rect">
            <a:avLst/>
          </a:prstGeom>
          <a:noFill/>
        </p:spPr>
        <p:txBody>
          <a:bodyPr wrap="square" rtlCol="0">
            <a:spAutoFit/>
          </a:bodyPr>
          <a:lstStyle/>
          <a:p>
            <a:pPr algn="ctr"/>
            <a:r>
              <a:rPr lang="en-AU" dirty="0"/>
              <a:t>Kelvin Cording</a:t>
            </a:r>
          </a:p>
          <a:p>
            <a:pPr algn="ctr"/>
            <a:r>
              <a:rPr lang="en-AU" dirty="0"/>
              <a:t>March 2019</a:t>
            </a:r>
          </a:p>
        </p:txBody>
      </p:sp>
      <p:pic>
        <p:nvPicPr>
          <p:cNvPr id="6" name="Picture 5">
            <a:extLst>
              <a:ext uri="{FF2B5EF4-FFF2-40B4-BE49-F238E27FC236}">
                <a16:creationId xmlns:a16="http://schemas.microsoft.com/office/drawing/2014/main" id="{12BC5C33-BD31-44CA-8C82-675CB46ED2BE}"/>
              </a:ext>
            </a:extLst>
          </p:cNvPr>
          <p:cNvPicPr>
            <a:picLocks noChangeAspect="1"/>
          </p:cNvPicPr>
          <p:nvPr/>
        </p:nvPicPr>
        <p:blipFill>
          <a:blip r:embed="rId3"/>
          <a:stretch>
            <a:fillRect/>
          </a:stretch>
        </p:blipFill>
        <p:spPr>
          <a:xfrm>
            <a:off x="379342" y="1637818"/>
            <a:ext cx="3881377" cy="2911033"/>
          </a:xfrm>
          <a:prstGeom prst="rect">
            <a:avLst/>
          </a:prstGeom>
        </p:spPr>
      </p:pic>
    </p:spTree>
    <p:extLst>
      <p:ext uri="{BB962C8B-B14F-4D97-AF65-F5344CB8AC3E}">
        <p14:creationId xmlns:p14="http://schemas.microsoft.com/office/powerpoint/2010/main" val="179553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D6302-70C0-4C45-8FD0-CF9FB2300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10" y="480060"/>
            <a:ext cx="9288780" cy="589788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96C5880-A7E4-4AB4-8422-445D4A7D2BAE}"/>
                  </a:ext>
                </a:extLst>
              </p14:cNvPr>
              <p14:cNvContentPartPr/>
              <p14:nvPr/>
            </p14:nvContentPartPr>
            <p14:xfrm>
              <a:off x="2952720" y="2968560"/>
              <a:ext cx="1083240" cy="511560"/>
            </p14:xfrm>
          </p:contentPart>
        </mc:Choice>
        <mc:Fallback xmlns="">
          <p:pic>
            <p:nvPicPr>
              <p:cNvPr id="4" name="Ink 3">
                <a:extLst>
                  <a:ext uri="{FF2B5EF4-FFF2-40B4-BE49-F238E27FC236}">
                    <a16:creationId xmlns:a16="http://schemas.microsoft.com/office/drawing/2014/main" id="{D96C5880-A7E4-4AB4-8422-445D4A7D2BAE}"/>
                  </a:ext>
                </a:extLst>
              </p:cNvPr>
              <p:cNvPicPr/>
              <p:nvPr/>
            </p:nvPicPr>
            <p:blipFill>
              <a:blip r:embed="rId4"/>
              <a:stretch>
                <a:fillRect/>
              </a:stretch>
            </p:blipFill>
            <p:spPr>
              <a:xfrm>
                <a:off x="2943360" y="2959200"/>
                <a:ext cx="110196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D16ED67-CD17-4F7D-931C-DC80B265E47A}"/>
                  </a:ext>
                </a:extLst>
              </p14:cNvPr>
              <p14:cNvContentPartPr/>
              <p14:nvPr/>
            </p14:nvContentPartPr>
            <p14:xfrm>
              <a:off x="987480" y="5838840"/>
              <a:ext cx="1559160" cy="628920"/>
            </p14:xfrm>
          </p:contentPart>
        </mc:Choice>
        <mc:Fallback xmlns="">
          <p:pic>
            <p:nvPicPr>
              <p:cNvPr id="5" name="Ink 4">
                <a:extLst>
                  <a:ext uri="{FF2B5EF4-FFF2-40B4-BE49-F238E27FC236}">
                    <a16:creationId xmlns:a16="http://schemas.microsoft.com/office/drawing/2014/main" id="{ED16ED67-CD17-4F7D-931C-DC80B265E47A}"/>
                  </a:ext>
                </a:extLst>
              </p:cNvPr>
              <p:cNvPicPr/>
              <p:nvPr/>
            </p:nvPicPr>
            <p:blipFill>
              <a:blip r:embed="rId6"/>
              <a:stretch>
                <a:fillRect/>
              </a:stretch>
            </p:blipFill>
            <p:spPr>
              <a:xfrm>
                <a:off x="978120" y="5829480"/>
                <a:ext cx="1577880" cy="647640"/>
              </a:xfrm>
              <a:prstGeom prst="rect">
                <a:avLst/>
              </a:prstGeom>
            </p:spPr>
          </p:pic>
        </mc:Fallback>
      </mc:AlternateContent>
    </p:spTree>
    <p:extLst>
      <p:ext uri="{BB962C8B-B14F-4D97-AF65-F5344CB8AC3E}">
        <p14:creationId xmlns:p14="http://schemas.microsoft.com/office/powerpoint/2010/main" val="186293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F2DD7-BCD5-4C36-A533-D5A56CFB9CD7}"/>
              </a:ext>
            </a:extLst>
          </p:cNvPr>
          <p:cNvPicPr>
            <a:picLocks noChangeAspect="1"/>
          </p:cNvPicPr>
          <p:nvPr/>
        </p:nvPicPr>
        <p:blipFill>
          <a:blip r:embed="rId2"/>
          <a:stretch>
            <a:fillRect/>
          </a:stretch>
        </p:blipFill>
        <p:spPr>
          <a:xfrm>
            <a:off x="1629163" y="97797"/>
            <a:ext cx="9168385" cy="6858000"/>
          </a:xfrm>
          <a:prstGeom prst="rect">
            <a:avLst/>
          </a:prstGeom>
        </p:spPr>
      </p:pic>
      <p:sp>
        <p:nvSpPr>
          <p:cNvPr id="2" name="TextBox 1">
            <a:extLst>
              <a:ext uri="{FF2B5EF4-FFF2-40B4-BE49-F238E27FC236}">
                <a16:creationId xmlns:a16="http://schemas.microsoft.com/office/drawing/2014/main" id="{824D89C2-5952-447E-A973-8893C813A449}"/>
              </a:ext>
            </a:extLst>
          </p:cNvPr>
          <p:cNvSpPr txBox="1"/>
          <p:nvPr/>
        </p:nvSpPr>
        <p:spPr>
          <a:xfrm>
            <a:off x="5021865" y="1510960"/>
            <a:ext cx="3711388" cy="369332"/>
          </a:xfrm>
          <a:prstGeom prst="rect">
            <a:avLst/>
          </a:prstGeom>
          <a:noFill/>
        </p:spPr>
        <p:txBody>
          <a:bodyPr wrap="square" rtlCol="0">
            <a:spAutoFit/>
          </a:bodyPr>
          <a:lstStyle/>
          <a:p>
            <a:r>
              <a:rPr lang="en-AU" dirty="0">
                <a:hlinkClick r:id="rId3"/>
              </a:rPr>
              <a:t>What is an IP Address</a:t>
            </a:r>
            <a:endParaRPr lang="en-AU" dirty="0"/>
          </a:p>
        </p:txBody>
      </p:sp>
    </p:spTree>
    <p:extLst>
      <p:ext uri="{BB962C8B-B14F-4D97-AF65-F5344CB8AC3E}">
        <p14:creationId xmlns:p14="http://schemas.microsoft.com/office/powerpoint/2010/main" val="310670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BE3B0-4D18-4F12-A5CE-D0BE2A6AA263}"/>
              </a:ext>
            </a:extLst>
          </p:cNvPr>
          <p:cNvPicPr>
            <a:picLocks noChangeAspect="1"/>
          </p:cNvPicPr>
          <p:nvPr/>
        </p:nvPicPr>
        <p:blipFill>
          <a:blip r:embed="rId2"/>
          <a:stretch>
            <a:fillRect/>
          </a:stretch>
        </p:blipFill>
        <p:spPr>
          <a:xfrm>
            <a:off x="356067" y="399321"/>
            <a:ext cx="5572293" cy="3119833"/>
          </a:xfrm>
          <a:prstGeom prst="rect">
            <a:avLst/>
          </a:prstGeom>
        </p:spPr>
      </p:pic>
      <p:pic>
        <p:nvPicPr>
          <p:cNvPr id="3" name="Picture 2">
            <a:extLst>
              <a:ext uri="{FF2B5EF4-FFF2-40B4-BE49-F238E27FC236}">
                <a16:creationId xmlns:a16="http://schemas.microsoft.com/office/drawing/2014/main" id="{D06814E4-370C-41E6-AE96-515FFB4441E2}"/>
              </a:ext>
            </a:extLst>
          </p:cNvPr>
          <p:cNvPicPr>
            <a:picLocks noChangeAspect="1"/>
          </p:cNvPicPr>
          <p:nvPr/>
        </p:nvPicPr>
        <p:blipFill>
          <a:blip r:embed="rId3"/>
          <a:stretch>
            <a:fillRect/>
          </a:stretch>
        </p:blipFill>
        <p:spPr>
          <a:xfrm>
            <a:off x="274789" y="3687998"/>
            <a:ext cx="5653571" cy="2818397"/>
          </a:xfrm>
          <a:prstGeom prst="rect">
            <a:avLst/>
          </a:prstGeom>
        </p:spPr>
      </p:pic>
      <p:sp>
        <p:nvSpPr>
          <p:cNvPr id="5" name="TextBox 4">
            <a:extLst>
              <a:ext uri="{FF2B5EF4-FFF2-40B4-BE49-F238E27FC236}">
                <a16:creationId xmlns:a16="http://schemas.microsoft.com/office/drawing/2014/main" id="{31266A8D-C7D3-4421-B075-A83874977C29}"/>
              </a:ext>
            </a:extLst>
          </p:cNvPr>
          <p:cNvSpPr txBox="1"/>
          <p:nvPr/>
        </p:nvSpPr>
        <p:spPr>
          <a:xfrm>
            <a:off x="7547146" y="3314142"/>
            <a:ext cx="3836019" cy="1200329"/>
          </a:xfrm>
          <a:prstGeom prst="rect">
            <a:avLst/>
          </a:prstGeom>
          <a:noFill/>
        </p:spPr>
        <p:txBody>
          <a:bodyPr wrap="square" rtlCol="0">
            <a:spAutoFit/>
          </a:bodyPr>
          <a:lstStyle/>
          <a:p>
            <a:r>
              <a:rPr lang="en-AU" sz="2400" b="1" i="1" dirty="0">
                <a:solidFill>
                  <a:srgbClr val="FF0000"/>
                </a:solidFill>
              </a:rPr>
              <a:t>For home networks the subnet mask will almost always be 255.255.255.0</a:t>
            </a:r>
          </a:p>
        </p:txBody>
      </p:sp>
    </p:spTree>
    <p:extLst>
      <p:ext uri="{BB962C8B-B14F-4D97-AF65-F5344CB8AC3E}">
        <p14:creationId xmlns:p14="http://schemas.microsoft.com/office/powerpoint/2010/main" val="307407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46A04-DC9A-41F0-B57D-D57C8A91C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1470660"/>
            <a:ext cx="9357360" cy="3916680"/>
          </a:xfrm>
          <a:prstGeom prst="rect">
            <a:avLst/>
          </a:prstGeom>
        </p:spPr>
      </p:pic>
      <p:sp>
        <p:nvSpPr>
          <p:cNvPr id="2" name="TextBox 1">
            <a:extLst>
              <a:ext uri="{FF2B5EF4-FFF2-40B4-BE49-F238E27FC236}">
                <a16:creationId xmlns:a16="http://schemas.microsoft.com/office/drawing/2014/main" id="{93541C3C-0620-49FC-913F-EA6C54916A23}"/>
              </a:ext>
            </a:extLst>
          </p:cNvPr>
          <p:cNvSpPr txBox="1"/>
          <p:nvPr/>
        </p:nvSpPr>
        <p:spPr>
          <a:xfrm>
            <a:off x="5031430" y="5838779"/>
            <a:ext cx="4166096" cy="523220"/>
          </a:xfrm>
          <a:prstGeom prst="rect">
            <a:avLst/>
          </a:prstGeom>
          <a:noFill/>
        </p:spPr>
        <p:txBody>
          <a:bodyPr wrap="square" rtlCol="0">
            <a:spAutoFit/>
          </a:bodyPr>
          <a:lstStyle/>
          <a:p>
            <a:r>
              <a:rPr lang="en-AU" sz="2800" dirty="0"/>
              <a:t>MAC Addresses</a:t>
            </a:r>
          </a:p>
        </p:txBody>
      </p:sp>
    </p:spTree>
    <p:extLst>
      <p:ext uri="{BB962C8B-B14F-4D97-AF65-F5344CB8AC3E}">
        <p14:creationId xmlns:p14="http://schemas.microsoft.com/office/powerpoint/2010/main" val="90939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4955A-A45F-41EC-9494-AB72EDDF3BEA}"/>
              </a:ext>
            </a:extLst>
          </p:cNvPr>
          <p:cNvSpPr txBox="1"/>
          <p:nvPr/>
        </p:nvSpPr>
        <p:spPr>
          <a:xfrm>
            <a:off x="99088" y="1841040"/>
            <a:ext cx="2503598" cy="369332"/>
          </a:xfrm>
          <a:prstGeom prst="rect">
            <a:avLst/>
          </a:prstGeom>
          <a:noFill/>
        </p:spPr>
        <p:txBody>
          <a:bodyPr wrap="square" rtlCol="0">
            <a:spAutoFit/>
          </a:bodyPr>
          <a:lstStyle/>
          <a:p>
            <a:r>
              <a:rPr lang="en-AU" dirty="0">
                <a:hlinkClick r:id="rId2"/>
              </a:rPr>
              <a:t>About MAC Addresses</a:t>
            </a:r>
            <a:endParaRPr lang="en-AU" dirty="0"/>
          </a:p>
        </p:txBody>
      </p:sp>
      <p:pic>
        <p:nvPicPr>
          <p:cNvPr id="3" name="Picture 2">
            <a:extLst>
              <a:ext uri="{FF2B5EF4-FFF2-40B4-BE49-F238E27FC236}">
                <a16:creationId xmlns:a16="http://schemas.microsoft.com/office/drawing/2014/main" id="{55DB7BFF-A9AF-4761-8C4A-03C9E7DAD681}"/>
              </a:ext>
            </a:extLst>
          </p:cNvPr>
          <p:cNvPicPr>
            <a:picLocks noChangeAspect="1"/>
          </p:cNvPicPr>
          <p:nvPr/>
        </p:nvPicPr>
        <p:blipFill>
          <a:blip r:embed="rId3"/>
          <a:stretch>
            <a:fillRect/>
          </a:stretch>
        </p:blipFill>
        <p:spPr>
          <a:xfrm>
            <a:off x="2602686" y="0"/>
            <a:ext cx="9316973" cy="6858000"/>
          </a:xfrm>
          <a:prstGeom prst="rect">
            <a:avLst/>
          </a:prstGeom>
        </p:spPr>
      </p:pic>
    </p:spTree>
    <p:extLst>
      <p:ext uri="{BB962C8B-B14F-4D97-AF65-F5344CB8AC3E}">
        <p14:creationId xmlns:p14="http://schemas.microsoft.com/office/powerpoint/2010/main" val="211432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55FD3-0546-4F52-9B77-404C885D0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463040"/>
            <a:ext cx="9334500" cy="3931920"/>
          </a:xfrm>
          <a:prstGeom prst="rect">
            <a:avLst/>
          </a:prstGeom>
        </p:spPr>
      </p:pic>
    </p:spTree>
    <p:extLst>
      <p:ext uri="{BB962C8B-B14F-4D97-AF65-F5344CB8AC3E}">
        <p14:creationId xmlns:p14="http://schemas.microsoft.com/office/powerpoint/2010/main" val="161084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D6302-70C0-4C45-8FD0-CF9FB2300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10" y="480060"/>
            <a:ext cx="9288780" cy="589788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FA562D0-8112-473E-B008-0C3F83D7C4C1}"/>
                  </a:ext>
                </a:extLst>
              </p14:cNvPr>
              <p14:cNvContentPartPr/>
              <p14:nvPr/>
            </p14:nvContentPartPr>
            <p14:xfrm>
              <a:off x="2940120" y="3946680"/>
              <a:ext cx="2080080" cy="733680"/>
            </p14:xfrm>
          </p:contentPart>
        </mc:Choice>
        <mc:Fallback xmlns="">
          <p:pic>
            <p:nvPicPr>
              <p:cNvPr id="2" name="Ink 1">
                <a:extLst>
                  <a:ext uri="{FF2B5EF4-FFF2-40B4-BE49-F238E27FC236}">
                    <a16:creationId xmlns:a16="http://schemas.microsoft.com/office/drawing/2014/main" id="{AFA562D0-8112-473E-B008-0C3F83D7C4C1}"/>
                  </a:ext>
                </a:extLst>
              </p:cNvPr>
              <p:cNvPicPr/>
              <p:nvPr/>
            </p:nvPicPr>
            <p:blipFill>
              <a:blip r:embed="rId4"/>
              <a:stretch>
                <a:fillRect/>
              </a:stretch>
            </p:blipFill>
            <p:spPr>
              <a:xfrm>
                <a:off x="2930760" y="3937320"/>
                <a:ext cx="2098800" cy="752400"/>
              </a:xfrm>
              <a:prstGeom prst="rect">
                <a:avLst/>
              </a:prstGeom>
            </p:spPr>
          </p:pic>
        </mc:Fallback>
      </mc:AlternateContent>
    </p:spTree>
    <p:extLst>
      <p:ext uri="{BB962C8B-B14F-4D97-AF65-F5344CB8AC3E}">
        <p14:creationId xmlns:p14="http://schemas.microsoft.com/office/powerpoint/2010/main" val="359742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C569C-49EF-4B75-B370-DF3E5CB40919}"/>
              </a:ext>
            </a:extLst>
          </p:cNvPr>
          <p:cNvPicPr>
            <a:picLocks noChangeAspect="1"/>
          </p:cNvPicPr>
          <p:nvPr/>
        </p:nvPicPr>
        <p:blipFill>
          <a:blip r:embed="rId2"/>
          <a:stretch>
            <a:fillRect/>
          </a:stretch>
        </p:blipFill>
        <p:spPr>
          <a:xfrm>
            <a:off x="2661796" y="44008"/>
            <a:ext cx="9166633" cy="6858000"/>
          </a:xfrm>
          <a:prstGeom prst="rect">
            <a:avLst/>
          </a:prstGeom>
        </p:spPr>
      </p:pic>
      <p:sp>
        <p:nvSpPr>
          <p:cNvPr id="4" name="TextBox 3">
            <a:extLst>
              <a:ext uri="{FF2B5EF4-FFF2-40B4-BE49-F238E27FC236}">
                <a16:creationId xmlns:a16="http://schemas.microsoft.com/office/drawing/2014/main" id="{353C4C02-9E0B-44C2-AF57-C409CE34B3BD}"/>
              </a:ext>
            </a:extLst>
          </p:cNvPr>
          <p:cNvSpPr txBox="1"/>
          <p:nvPr/>
        </p:nvSpPr>
        <p:spPr>
          <a:xfrm>
            <a:off x="195593" y="2454699"/>
            <a:ext cx="2278666" cy="523220"/>
          </a:xfrm>
          <a:prstGeom prst="rect">
            <a:avLst/>
          </a:prstGeom>
          <a:noFill/>
        </p:spPr>
        <p:txBody>
          <a:bodyPr wrap="square" rtlCol="0">
            <a:spAutoFit/>
          </a:bodyPr>
          <a:lstStyle/>
          <a:p>
            <a:r>
              <a:rPr lang="en-AU" sz="2800" dirty="0">
                <a:hlinkClick r:id="rId3"/>
              </a:rPr>
              <a:t>What Is DHCP</a:t>
            </a:r>
            <a:endParaRPr lang="en-AU" sz="2800" dirty="0"/>
          </a:p>
        </p:txBody>
      </p:sp>
    </p:spTree>
    <p:extLst>
      <p:ext uri="{BB962C8B-B14F-4D97-AF65-F5344CB8AC3E}">
        <p14:creationId xmlns:p14="http://schemas.microsoft.com/office/powerpoint/2010/main" val="53841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4FE486-E7F8-4D16-A6E8-2D3D5C890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50670"/>
            <a:ext cx="9296400" cy="3756660"/>
          </a:xfrm>
          <a:prstGeom prst="rect">
            <a:avLst/>
          </a:prstGeom>
        </p:spPr>
      </p:pic>
    </p:spTree>
    <p:extLst>
      <p:ext uri="{BB962C8B-B14F-4D97-AF65-F5344CB8AC3E}">
        <p14:creationId xmlns:p14="http://schemas.microsoft.com/office/powerpoint/2010/main" val="3203709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CC669E-4971-4BFC-9935-AB0FCFD67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50" y="621030"/>
            <a:ext cx="5372100" cy="5615940"/>
          </a:xfrm>
          <a:prstGeom prst="rect">
            <a:avLst/>
          </a:prstGeom>
        </p:spPr>
      </p:pic>
    </p:spTree>
    <p:extLst>
      <p:ext uri="{BB962C8B-B14F-4D97-AF65-F5344CB8AC3E}">
        <p14:creationId xmlns:p14="http://schemas.microsoft.com/office/powerpoint/2010/main" val="329313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4301FC-430B-43D2-88A0-340BB13D738C}"/>
              </a:ext>
            </a:extLst>
          </p:cNvPr>
          <p:cNvSpPr txBox="1"/>
          <p:nvPr/>
        </p:nvSpPr>
        <p:spPr>
          <a:xfrm>
            <a:off x="2777925" y="405643"/>
            <a:ext cx="7153154" cy="1015663"/>
          </a:xfrm>
          <a:prstGeom prst="rect">
            <a:avLst/>
          </a:prstGeom>
          <a:noFill/>
        </p:spPr>
        <p:txBody>
          <a:bodyPr wrap="square" rtlCol="0">
            <a:spAutoFit/>
          </a:bodyPr>
          <a:lstStyle/>
          <a:p>
            <a:r>
              <a:rPr lang="en-AU" sz="6000" dirty="0"/>
              <a:t>Home Networking</a:t>
            </a:r>
          </a:p>
        </p:txBody>
      </p:sp>
      <p:sp>
        <p:nvSpPr>
          <p:cNvPr id="3" name="TextBox 2">
            <a:extLst>
              <a:ext uri="{FF2B5EF4-FFF2-40B4-BE49-F238E27FC236}">
                <a16:creationId xmlns:a16="http://schemas.microsoft.com/office/drawing/2014/main" id="{307D2A62-4264-4B22-B543-9181D9FD7B5E}"/>
              </a:ext>
            </a:extLst>
          </p:cNvPr>
          <p:cNvSpPr txBox="1"/>
          <p:nvPr/>
        </p:nvSpPr>
        <p:spPr>
          <a:xfrm>
            <a:off x="763929" y="1366607"/>
            <a:ext cx="4328932" cy="646331"/>
          </a:xfrm>
          <a:prstGeom prst="rect">
            <a:avLst/>
          </a:prstGeom>
          <a:noFill/>
        </p:spPr>
        <p:txBody>
          <a:bodyPr wrap="square" rtlCol="0">
            <a:spAutoFit/>
          </a:bodyPr>
          <a:lstStyle/>
          <a:p>
            <a:r>
              <a:rPr lang="en-AU" sz="3600" dirty="0"/>
              <a:t> </a:t>
            </a:r>
            <a:r>
              <a:rPr lang="en-AU" sz="3600" u="sng" dirty="0"/>
              <a:t>Introduction</a:t>
            </a:r>
          </a:p>
        </p:txBody>
      </p:sp>
      <p:sp>
        <p:nvSpPr>
          <p:cNvPr id="4" name="TextBox 3">
            <a:extLst>
              <a:ext uri="{FF2B5EF4-FFF2-40B4-BE49-F238E27FC236}">
                <a16:creationId xmlns:a16="http://schemas.microsoft.com/office/drawing/2014/main" id="{D88CCE17-EB25-4BF4-B05D-153DF80D4C21}"/>
              </a:ext>
            </a:extLst>
          </p:cNvPr>
          <p:cNvSpPr txBox="1"/>
          <p:nvPr/>
        </p:nvSpPr>
        <p:spPr>
          <a:xfrm>
            <a:off x="1203767" y="2189072"/>
            <a:ext cx="10301469" cy="1569660"/>
          </a:xfrm>
          <a:prstGeom prst="rect">
            <a:avLst/>
          </a:prstGeom>
          <a:solidFill>
            <a:srgbClr val="FFC000"/>
          </a:solidFill>
        </p:spPr>
        <p:txBody>
          <a:bodyPr wrap="square" rtlCol="0">
            <a:spAutoFit/>
          </a:bodyPr>
          <a:lstStyle/>
          <a:p>
            <a:r>
              <a:rPr lang="en-AU" sz="2400" dirty="0"/>
              <a:t> </a:t>
            </a:r>
            <a:r>
              <a:rPr lang="en-AU" sz="2400" i="1" dirty="0"/>
              <a:t>With increasingly widespread use of the internet together with the use of mobile devices, such as smartphone and tables, and applications such as home security systems, it is desirable to understand the general concepts of computer networking to gain the most out of these devices and facilities.</a:t>
            </a:r>
          </a:p>
        </p:txBody>
      </p:sp>
      <p:sp>
        <p:nvSpPr>
          <p:cNvPr id="5" name="TextBox 4">
            <a:extLst>
              <a:ext uri="{FF2B5EF4-FFF2-40B4-BE49-F238E27FC236}">
                <a16:creationId xmlns:a16="http://schemas.microsoft.com/office/drawing/2014/main" id="{D8468991-8322-4AFB-B966-471EF0D4EF82}"/>
              </a:ext>
            </a:extLst>
          </p:cNvPr>
          <p:cNvSpPr txBox="1"/>
          <p:nvPr/>
        </p:nvSpPr>
        <p:spPr>
          <a:xfrm>
            <a:off x="1110663" y="4418122"/>
            <a:ext cx="11081337" cy="1323439"/>
          </a:xfrm>
          <a:prstGeom prst="rect">
            <a:avLst/>
          </a:prstGeom>
          <a:noFill/>
        </p:spPr>
        <p:txBody>
          <a:bodyPr wrap="square" rtlCol="0">
            <a:spAutoFit/>
          </a:bodyPr>
          <a:lstStyle/>
          <a:p>
            <a:r>
              <a:rPr lang="en-AU" sz="2000" dirty="0"/>
              <a:t>The objective of this series of presentations, together with practical demonstrations, is to provide an understanding of the concepts of computer networking, and how they may be applied. We will commence with the very basics for those with very limited knowledge of the concept and techniques involved.</a:t>
            </a:r>
          </a:p>
        </p:txBody>
      </p:sp>
    </p:spTree>
    <p:extLst>
      <p:ext uri="{BB962C8B-B14F-4D97-AF65-F5344CB8AC3E}">
        <p14:creationId xmlns:p14="http://schemas.microsoft.com/office/powerpoint/2010/main" val="23573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2F5E9-00D0-40AF-8A36-48D34E5AE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50670"/>
            <a:ext cx="9296400" cy="3756660"/>
          </a:xfrm>
          <a:prstGeom prst="rect">
            <a:avLst/>
          </a:prstGeom>
        </p:spPr>
      </p:pic>
      <p:pic>
        <p:nvPicPr>
          <p:cNvPr id="5" name="Picture 4">
            <a:extLst>
              <a:ext uri="{FF2B5EF4-FFF2-40B4-BE49-F238E27FC236}">
                <a16:creationId xmlns:a16="http://schemas.microsoft.com/office/drawing/2014/main" id="{C79B2E83-4D4C-4E68-9991-F47ED0BB7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350"/>
            <a:ext cx="12192000" cy="6083300"/>
          </a:xfrm>
          <a:prstGeom prst="rect">
            <a:avLst/>
          </a:prstGeom>
        </p:spPr>
      </p:pic>
    </p:spTree>
    <p:extLst>
      <p:ext uri="{BB962C8B-B14F-4D97-AF65-F5344CB8AC3E}">
        <p14:creationId xmlns:p14="http://schemas.microsoft.com/office/powerpoint/2010/main" val="199193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F7B584-143C-4219-A011-0B05F0147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198"/>
            <a:ext cx="12192000" cy="6649603"/>
          </a:xfrm>
          <a:prstGeom prst="rect">
            <a:avLst/>
          </a:prstGeom>
        </p:spPr>
      </p:pic>
    </p:spTree>
    <p:extLst>
      <p:ext uri="{BB962C8B-B14F-4D97-AF65-F5344CB8AC3E}">
        <p14:creationId xmlns:p14="http://schemas.microsoft.com/office/powerpoint/2010/main" val="24727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7F84AE-1252-4DB9-A4BF-DFA27588C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840" y="735330"/>
            <a:ext cx="9418320" cy="5387340"/>
          </a:xfrm>
          <a:prstGeom prst="rect">
            <a:avLst/>
          </a:prstGeom>
        </p:spPr>
      </p:pic>
    </p:spTree>
    <p:extLst>
      <p:ext uri="{BB962C8B-B14F-4D97-AF65-F5344CB8AC3E}">
        <p14:creationId xmlns:p14="http://schemas.microsoft.com/office/powerpoint/2010/main" val="972834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975E3-EAA8-4977-A533-F3B6A73BD40C}"/>
              </a:ext>
            </a:extLst>
          </p:cNvPr>
          <p:cNvPicPr>
            <a:picLocks noChangeAspect="1"/>
          </p:cNvPicPr>
          <p:nvPr/>
        </p:nvPicPr>
        <p:blipFill>
          <a:blip r:embed="rId2"/>
          <a:stretch>
            <a:fillRect/>
          </a:stretch>
        </p:blipFill>
        <p:spPr>
          <a:xfrm>
            <a:off x="3704091" y="0"/>
            <a:ext cx="8099671" cy="6858000"/>
          </a:xfrm>
          <a:prstGeom prst="rect">
            <a:avLst/>
          </a:prstGeom>
        </p:spPr>
      </p:pic>
      <p:sp>
        <p:nvSpPr>
          <p:cNvPr id="3" name="TextBox 2">
            <a:extLst>
              <a:ext uri="{FF2B5EF4-FFF2-40B4-BE49-F238E27FC236}">
                <a16:creationId xmlns:a16="http://schemas.microsoft.com/office/drawing/2014/main" id="{54547FF9-AC5C-48F8-BB9E-452FF6E7EAE8}"/>
              </a:ext>
            </a:extLst>
          </p:cNvPr>
          <p:cNvSpPr txBox="1"/>
          <p:nvPr/>
        </p:nvSpPr>
        <p:spPr>
          <a:xfrm>
            <a:off x="692975" y="2578513"/>
            <a:ext cx="2695204" cy="646331"/>
          </a:xfrm>
          <a:prstGeom prst="rect">
            <a:avLst/>
          </a:prstGeom>
          <a:noFill/>
        </p:spPr>
        <p:txBody>
          <a:bodyPr wrap="square" rtlCol="0">
            <a:spAutoFit/>
          </a:bodyPr>
          <a:lstStyle/>
          <a:p>
            <a:r>
              <a:rPr lang="en-AU" dirty="0"/>
              <a:t>Synology and Third-party</a:t>
            </a:r>
          </a:p>
          <a:p>
            <a:r>
              <a:rPr lang="en-AU" dirty="0"/>
              <a:t> Application Packages</a:t>
            </a:r>
          </a:p>
        </p:txBody>
      </p:sp>
    </p:spTree>
    <p:extLst>
      <p:ext uri="{BB962C8B-B14F-4D97-AF65-F5344CB8AC3E}">
        <p14:creationId xmlns:p14="http://schemas.microsoft.com/office/powerpoint/2010/main" val="138975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8CAE89-E024-4A91-86A3-CC113F968CD0}"/>
              </a:ext>
            </a:extLst>
          </p:cNvPr>
          <p:cNvSpPr txBox="1"/>
          <p:nvPr/>
        </p:nvSpPr>
        <p:spPr>
          <a:xfrm>
            <a:off x="4456252" y="925974"/>
            <a:ext cx="2812648" cy="923330"/>
          </a:xfrm>
          <a:prstGeom prst="rect">
            <a:avLst/>
          </a:prstGeom>
          <a:noFill/>
        </p:spPr>
        <p:txBody>
          <a:bodyPr wrap="square" rtlCol="0">
            <a:spAutoFit/>
          </a:bodyPr>
          <a:lstStyle/>
          <a:p>
            <a:r>
              <a:rPr lang="en-AU" dirty="0"/>
              <a:t>Setup local home network with Network Attached Storage  (NAS)</a:t>
            </a:r>
          </a:p>
        </p:txBody>
      </p:sp>
      <p:sp>
        <p:nvSpPr>
          <p:cNvPr id="3" name="Rectangle: Rounded Corners 2">
            <a:extLst>
              <a:ext uri="{FF2B5EF4-FFF2-40B4-BE49-F238E27FC236}">
                <a16:creationId xmlns:a16="http://schemas.microsoft.com/office/drawing/2014/main" id="{D294E491-A3C6-4614-B9EB-40BD32FE4D0E}"/>
              </a:ext>
            </a:extLst>
          </p:cNvPr>
          <p:cNvSpPr/>
          <p:nvPr/>
        </p:nvSpPr>
        <p:spPr>
          <a:xfrm>
            <a:off x="729205" y="3206188"/>
            <a:ext cx="3044142" cy="2268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4" name="Rectangle: Rounded Corners 3">
            <a:extLst>
              <a:ext uri="{FF2B5EF4-FFF2-40B4-BE49-F238E27FC236}">
                <a16:creationId xmlns:a16="http://schemas.microsoft.com/office/drawing/2014/main" id="{EE7968F8-5BFA-4EAA-A128-A95A55E1AC97}"/>
              </a:ext>
            </a:extLst>
          </p:cNvPr>
          <p:cNvSpPr/>
          <p:nvPr/>
        </p:nvSpPr>
        <p:spPr>
          <a:xfrm>
            <a:off x="7749250" y="3136739"/>
            <a:ext cx="3784921" cy="2268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Arrow: Down 4">
            <a:extLst>
              <a:ext uri="{FF2B5EF4-FFF2-40B4-BE49-F238E27FC236}">
                <a16:creationId xmlns:a16="http://schemas.microsoft.com/office/drawing/2014/main" id="{B28C1F51-05DA-4200-8382-11CBBC646FDB}"/>
              </a:ext>
            </a:extLst>
          </p:cNvPr>
          <p:cNvSpPr/>
          <p:nvPr/>
        </p:nvSpPr>
        <p:spPr>
          <a:xfrm>
            <a:off x="5298310" y="1967696"/>
            <a:ext cx="399327" cy="171305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3834F3C-3517-4E21-9DE5-9FBA048CFE0F}"/>
              </a:ext>
            </a:extLst>
          </p:cNvPr>
          <p:cNvSpPr txBox="1"/>
          <p:nvPr/>
        </p:nvSpPr>
        <p:spPr>
          <a:xfrm>
            <a:off x="4359729" y="5870121"/>
            <a:ext cx="3000375" cy="369332"/>
          </a:xfrm>
          <a:prstGeom prst="rect">
            <a:avLst/>
          </a:prstGeom>
          <a:noFill/>
        </p:spPr>
        <p:txBody>
          <a:bodyPr wrap="square" rtlCol="0">
            <a:spAutoFit/>
          </a:bodyPr>
          <a:lstStyle/>
          <a:p>
            <a:r>
              <a:rPr lang="en-AU" dirty="0"/>
              <a:t>Using a </a:t>
            </a:r>
            <a:r>
              <a:rPr lang="en-AU" dirty="0" err="1"/>
              <a:t>Netgear</a:t>
            </a:r>
            <a:r>
              <a:rPr lang="en-AU" dirty="0"/>
              <a:t>  DG 834G</a:t>
            </a:r>
          </a:p>
        </p:txBody>
      </p:sp>
    </p:spTree>
    <p:extLst>
      <p:ext uri="{BB962C8B-B14F-4D97-AF65-F5344CB8AC3E}">
        <p14:creationId xmlns:p14="http://schemas.microsoft.com/office/powerpoint/2010/main" val="29587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834F3C-3517-4E21-9DE5-9FBA048CFE0F}"/>
              </a:ext>
            </a:extLst>
          </p:cNvPr>
          <p:cNvSpPr txBox="1"/>
          <p:nvPr/>
        </p:nvSpPr>
        <p:spPr>
          <a:xfrm>
            <a:off x="3286125" y="320893"/>
            <a:ext cx="6139543" cy="707886"/>
          </a:xfrm>
          <a:prstGeom prst="rect">
            <a:avLst/>
          </a:prstGeom>
          <a:noFill/>
        </p:spPr>
        <p:txBody>
          <a:bodyPr wrap="square" rtlCol="0">
            <a:spAutoFit/>
          </a:bodyPr>
          <a:lstStyle/>
          <a:p>
            <a:r>
              <a:rPr lang="en-AU" sz="4000" dirty="0"/>
              <a:t>Using a </a:t>
            </a:r>
            <a:r>
              <a:rPr lang="en-AU" sz="4000" dirty="0" err="1"/>
              <a:t>Netgear</a:t>
            </a:r>
            <a:r>
              <a:rPr lang="en-AU" sz="4000" dirty="0"/>
              <a:t>  DG 834G</a:t>
            </a:r>
          </a:p>
        </p:txBody>
      </p:sp>
      <p:pic>
        <p:nvPicPr>
          <p:cNvPr id="10" name="Picture 9">
            <a:extLst>
              <a:ext uri="{FF2B5EF4-FFF2-40B4-BE49-F238E27FC236}">
                <a16:creationId xmlns:a16="http://schemas.microsoft.com/office/drawing/2014/main" id="{DA47B1C8-CBDB-4D97-8275-9DE1E8A3C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75536" y="1203433"/>
            <a:ext cx="9912425" cy="5575739"/>
          </a:xfrm>
          <a:prstGeom prst="rect">
            <a:avLst/>
          </a:prstGeom>
        </p:spPr>
      </p:pic>
    </p:spTree>
    <p:extLst>
      <p:ext uri="{BB962C8B-B14F-4D97-AF65-F5344CB8AC3E}">
        <p14:creationId xmlns:p14="http://schemas.microsoft.com/office/powerpoint/2010/main" val="1716826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8CAE89-E024-4A91-86A3-CC113F968CD0}"/>
              </a:ext>
            </a:extLst>
          </p:cNvPr>
          <p:cNvSpPr txBox="1"/>
          <p:nvPr/>
        </p:nvSpPr>
        <p:spPr>
          <a:xfrm>
            <a:off x="4456252" y="925974"/>
            <a:ext cx="2812648" cy="923330"/>
          </a:xfrm>
          <a:prstGeom prst="rect">
            <a:avLst/>
          </a:prstGeom>
          <a:noFill/>
        </p:spPr>
        <p:txBody>
          <a:bodyPr wrap="square" rtlCol="0">
            <a:spAutoFit/>
          </a:bodyPr>
          <a:lstStyle/>
          <a:p>
            <a:r>
              <a:rPr lang="en-AU" dirty="0"/>
              <a:t>Setup local home network with Network Attached Storage  (NAS)</a:t>
            </a:r>
          </a:p>
        </p:txBody>
      </p:sp>
      <p:sp>
        <p:nvSpPr>
          <p:cNvPr id="3" name="Rectangle: Rounded Corners 2">
            <a:extLst>
              <a:ext uri="{FF2B5EF4-FFF2-40B4-BE49-F238E27FC236}">
                <a16:creationId xmlns:a16="http://schemas.microsoft.com/office/drawing/2014/main" id="{D294E491-A3C6-4614-B9EB-40BD32FE4D0E}"/>
              </a:ext>
            </a:extLst>
          </p:cNvPr>
          <p:cNvSpPr/>
          <p:nvPr/>
        </p:nvSpPr>
        <p:spPr>
          <a:xfrm>
            <a:off x="729205" y="3206188"/>
            <a:ext cx="3044142" cy="2268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4" name="Rectangle: Rounded Corners 3">
            <a:extLst>
              <a:ext uri="{FF2B5EF4-FFF2-40B4-BE49-F238E27FC236}">
                <a16:creationId xmlns:a16="http://schemas.microsoft.com/office/drawing/2014/main" id="{EE7968F8-5BFA-4EAA-A128-A95A55E1AC97}"/>
              </a:ext>
            </a:extLst>
          </p:cNvPr>
          <p:cNvSpPr/>
          <p:nvPr/>
        </p:nvSpPr>
        <p:spPr>
          <a:xfrm>
            <a:off x="7749250" y="3136739"/>
            <a:ext cx="3784921" cy="2268638"/>
          </a:xfrm>
          <a:prstGeom prst="round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Arrow: Down 4">
            <a:extLst>
              <a:ext uri="{FF2B5EF4-FFF2-40B4-BE49-F238E27FC236}">
                <a16:creationId xmlns:a16="http://schemas.microsoft.com/office/drawing/2014/main" id="{B28C1F51-05DA-4200-8382-11CBBC646FDB}"/>
              </a:ext>
            </a:extLst>
          </p:cNvPr>
          <p:cNvSpPr/>
          <p:nvPr/>
        </p:nvSpPr>
        <p:spPr>
          <a:xfrm>
            <a:off x="5298310" y="1967696"/>
            <a:ext cx="399327" cy="171305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3834F3C-3517-4E21-9DE5-9FBA048CFE0F}"/>
              </a:ext>
            </a:extLst>
          </p:cNvPr>
          <p:cNvSpPr txBox="1"/>
          <p:nvPr/>
        </p:nvSpPr>
        <p:spPr>
          <a:xfrm>
            <a:off x="4359729" y="5870121"/>
            <a:ext cx="3000375" cy="369332"/>
          </a:xfrm>
          <a:prstGeom prst="rect">
            <a:avLst/>
          </a:prstGeom>
          <a:noFill/>
        </p:spPr>
        <p:txBody>
          <a:bodyPr wrap="square" rtlCol="0">
            <a:spAutoFit/>
          </a:bodyPr>
          <a:lstStyle/>
          <a:p>
            <a:r>
              <a:rPr lang="en-AU" dirty="0"/>
              <a:t>Using a </a:t>
            </a:r>
            <a:r>
              <a:rPr lang="en-AU" dirty="0" err="1"/>
              <a:t>Netgear</a:t>
            </a:r>
            <a:r>
              <a:rPr lang="en-AU" dirty="0"/>
              <a:t>  DG 834G</a:t>
            </a:r>
          </a:p>
        </p:txBody>
      </p:sp>
    </p:spTree>
    <p:extLst>
      <p:ext uri="{BB962C8B-B14F-4D97-AF65-F5344CB8AC3E}">
        <p14:creationId xmlns:p14="http://schemas.microsoft.com/office/powerpoint/2010/main" val="317180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294E491-A3C6-4614-B9EB-40BD32FE4D0E}"/>
              </a:ext>
            </a:extLst>
          </p:cNvPr>
          <p:cNvSpPr/>
          <p:nvPr/>
        </p:nvSpPr>
        <p:spPr>
          <a:xfrm>
            <a:off x="729205" y="660152"/>
            <a:ext cx="5939224" cy="48146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86B39C40-B52B-405C-986E-64682B7C6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40" y="874326"/>
            <a:ext cx="2155357" cy="1476421"/>
          </a:xfrm>
          <a:prstGeom prst="rect">
            <a:avLst/>
          </a:prstGeom>
        </p:spPr>
      </p:pic>
      <p:sp>
        <p:nvSpPr>
          <p:cNvPr id="11" name="TextBox 10">
            <a:extLst>
              <a:ext uri="{FF2B5EF4-FFF2-40B4-BE49-F238E27FC236}">
                <a16:creationId xmlns:a16="http://schemas.microsoft.com/office/drawing/2014/main" id="{8B4ACDFA-3446-4BA9-94E5-AA52794304F1}"/>
              </a:ext>
            </a:extLst>
          </p:cNvPr>
          <p:cNvSpPr txBox="1"/>
          <p:nvPr/>
        </p:nvSpPr>
        <p:spPr>
          <a:xfrm>
            <a:off x="8104706" y="1721748"/>
            <a:ext cx="2720898" cy="1446550"/>
          </a:xfrm>
          <a:prstGeom prst="rect">
            <a:avLst/>
          </a:prstGeom>
          <a:noFill/>
        </p:spPr>
        <p:txBody>
          <a:bodyPr wrap="square" rtlCol="0">
            <a:spAutoFit/>
          </a:bodyPr>
          <a:lstStyle/>
          <a:p>
            <a:r>
              <a:rPr lang="en-AU" sz="4400" dirty="0"/>
              <a:t>Start Project</a:t>
            </a:r>
          </a:p>
        </p:txBody>
      </p:sp>
    </p:spTree>
    <p:extLst>
      <p:ext uri="{BB962C8B-B14F-4D97-AF65-F5344CB8AC3E}">
        <p14:creationId xmlns:p14="http://schemas.microsoft.com/office/powerpoint/2010/main" val="1126240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294E491-A3C6-4614-B9EB-40BD32FE4D0E}"/>
              </a:ext>
            </a:extLst>
          </p:cNvPr>
          <p:cNvSpPr/>
          <p:nvPr/>
        </p:nvSpPr>
        <p:spPr>
          <a:xfrm>
            <a:off x="758319" y="665794"/>
            <a:ext cx="5939224" cy="48146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86B39C40-B52B-405C-986E-64682B7C6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392" y="891552"/>
            <a:ext cx="2155357" cy="1476421"/>
          </a:xfrm>
          <a:prstGeom prst="rect">
            <a:avLst/>
          </a:prstGeom>
        </p:spPr>
      </p:pic>
      <p:pic>
        <p:nvPicPr>
          <p:cNvPr id="5" name="Picture 4">
            <a:extLst>
              <a:ext uri="{FF2B5EF4-FFF2-40B4-BE49-F238E27FC236}">
                <a16:creationId xmlns:a16="http://schemas.microsoft.com/office/drawing/2014/main" id="{4126C912-C744-4BB1-A04B-21D71BF64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025" y="877107"/>
            <a:ext cx="1775818" cy="1216436"/>
          </a:xfrm>
          <a:prstGeom prst="rect">
            <a:avLst/>
          </a:prstGeom>
        </p:spPr>
      </p:pic>
      <p:pic>
        <p:nvPicPr>
          <p:cNvPr id="6" name="Picture 5">
            <a:extLst>
              <a:ext uri="{FF2B5EF4-FFF2-40B4-BE49-F238E27FC236}">
                <a16:creationId xmlns:a16="http://schemas.microsoft.com/office/drawing/2014/main" id="{2A4C8BC1-7FC0-4BCF-B991-A84437D478F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34691" y="1082230"/>
            <a:ext cx="1201144" cy="1144397"/>
          </a:xfrm>
          <a:prstGeom prst="rect">
            <a:avLst/>
          </a:prstGeom>
        </p:spPr>
      </p:pic>
      <p:grpSp>
        <p:nvGrpSpPr>
          <p:cNvPr id="15" name="Group 14">
            <a:extLst>
              <a:ext uri="{FF2B5EF4-FFF2-40B4-BE49-F238E27FC236}">
                <a16:creationId xmlns:a16="http://schemas.microsoft.com/office/drawing/2014/main" id="{683E425D-AAD8-4199-84B0-6862467B95F2}"/>
              </a:ext>
            </a:extLst>
          </p:cNvPr>
          <p:cNvGrpSpPr/>
          <p:nvPr/>
        </p:nvGrpSpPr>
        <p:grpSpPr>
          <a:xfrm>
            <a:off x="2348864" y="2077509"/>
            <a:ext cx="3191510" cy="2879039"/>
            <a:chOff x="2227131" y="1901468"/>
            <a:chExt cx="3191510" cy="2879039"/>
          </a:xfrm>
        </p:grpSpPr>
        <p:sp>
          <p:nvSpPr>
            <p:cNvPr id="12" name="Arrow: Left-Right 11">
              <a:extLst>
                <a:ext uri="{FF2B5EF4-FFF2-40B4-BE49-F238E27FC236}">
                  <a16:creationId xmlns:a16="http://schemas.microsoft.com/office/drawing/2014/main" id="{CD160F8B-924E-42F1-A64B-2D568BE0A1D1}"/>
                </a:ext>
              </a:extLst>
            </p:cNvPr>
            <p:cNvSpPr/>
            <p:nvPr/>
          </p:nvSpPr>
          <p:spPr>
            <a:xfrm rot="17549186">
              <a:off x="4418947" y="2775435"/>
              <a:ext cx="1873662" cy="1257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Left-Right 10">
              <a:extLst>
                <a:ext uri="{FF2B5EF4-FFF2-40B4-BE49-F238E27FC236}">
                  <a16:creationId xmlns:a16="http://schemas.microsoft.com/office/drawing/2014/main" id="{8931D025-4671-4470-BD57-1AB5BEEF7C75}"/>
                </a:ext>
              </a:extLst>
            </p:cNvPr>
            <p:cNvSpPr/>
            <p:nvPr/>
          </p:nvSpPr>
          <p:spPr>
            <a:xfrm rot="2809437">
              <a:off x="1337621" y="2927682"/>
              <a:ext cx="1873662" cy="946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Left-Right 12">
              <a:extLst>
                <a:ext uri="{FF2B5EF4-FFF2-40B4-BE49-F238E27FC236}">
                  <a16:creationId xmlns:a16="http://schemas.microsoft.com/office/drawing/2014/main" id="{42AB4C7A-BB00-43A8-8D0E-E41C4CF868B1}"/>
                </a:ext>
              </a:extLst>
            </p:cNvPr>
            <p:cNvSpPr/>
            <p:nvPr/>
          </p:nvSpPr>
          <p:spPr>
            <a:xfrm rot="16006457">
              <a:off x="2970174" y="2787158"/>
              <a:ext cx="1431642" cy="1255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BE475862-9C52-405E-BDF7-E79BCD5B9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4678" y="2460453"/>
              <a:ext cx="2564434" cy="2320054"/>
            </a:xfrm>
            <a:prstGeom prst="rect">
              <a:avLst/>
            </a:prstGeom>
          </p:spPr>
        </p:pic>
      </p:grpSp>
      <p:sp>
        <p:nvSpPr>
          <p:cNvPr id="16" name="TextBox 15">
            <a:extLst>
              <a:ext uri="{FF2B5EF4-FFF2-40B4-BE49-F238E27FC236}">
                <a16:creationId xmlns:a16="http://schemas.microsoft.com/office/drawing/2014/main" id="{2D663EAC-585C-4644-B6E3-2D07E0B424E5}"/>
              </a:ext>
            </a:extLst>
          </p:cNvPr>
          <p:cNvSpPr txBox="1"/>
          <p:nvPr/>
        </p:nvSpPr>
        <p:spPr>
          <a:xfrm>
            <a:off x="8180535" y="1949233"/>
            <a:ext cx="3166946" cy="1446550"/>
          </a:xfrm>
          <a:prstGeom prst="rect">
            <a:avLst/>
          </a:prstGeom>
          <a:noFill/>
        </p:spPr>
        <p:txBody>
          <a:bodyPr wrap="square" rtlCol="0">
            <a:spAutoFit/>
          </a:bodyPr>
          <a:lstStyle/>
          <a:p>
            <a:r>
              <a:rPr lang="en-AU" sz="4400" dirty="0"/>
              <a:t>Finished Project</a:t>
            </a:r>
          </a:p>
        </p:txBody>
      </p:sp>
    </p:spTree>
    <p:extLst>
      <p:ext uri="{BB962C8B-B14F-4D97-AF65-F5344CB8AC3E}">
        <p14:creationId xmlns:p14="http://schemas.microsoft.com/office/powerpoint/2010/main" val="129540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4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4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89379B-703A-468A-90A3-6A86006234D0}"/>
              </a:ext>
            </a:extLst>
          </p:cNvPr>
          <p:cNvPicPr>
            <a:picLocks noChangeAspect="1"/>
          </p:cNvPicPr>
          <p:nvPr/>
        </p:nvPicPr>
        <p:blipFill>
          <a:blip r:embed="rId2"/>
          <a:stretch>
            <a:fillRect/>
          </a:stretch>
        </p:blipFill>
        <p:spPr>
          <a:xfrm>
            <a:off x="873817" y="187916"/>
            <a:ext cx="10163918" cy="5415368"/>
          </a:xfrm>
          <a:prstGeom prst="rect">
            <a:avLst/>
          </a:prstGeom>
        </p:spPr>
      </p:pic>
      <p:sp>
        <p:nvSpPr>
          <p:cNvPr id="3" name="TextBox 2">
            <a:extLst>
              <a:ext uri="{FF2B5EF4-FFF2-40B4-BE49-F238E27FC236}">
                <a16:creationId xmlns:a16="http://schemas.microsoft.com/office/drawing/2014/main" id="{3CC01721-1FF3-49CF-B1A0-E0C4069507A8}"/>
              </a:ext>
            </a:extLst>
          </p:cNvPr>
          <p:cNvSpPr txBox="1"/>
          <p:nvPr/>
        </p:nvSpPr>
        <p:spPr>
          <a:xfrm>
            <a:off x="231945" y="5983621"/>
            <a:ext cx="11641873" cy="461665"/>
          </a:xfrm>
          <a:prstGeom prst="rect">
            <a:avLst/>
          </a:prstGeom>
          <a:noFill/>
        </p:spPr>
        <p:txBody>
          <a:bodyPr wrap="square" rtlCol="0">
            <a:spAutoFit/>
          </a:bodyPr>
          <a:lstStyle/>
          <a:p>
            <a:r>
              <a:rPr lang="en-AU" dirty="0"/>
              <a:t> </a:t>
            </a:r>
            <a:r>
              <a:rPr lang="en-AU" sz="2400" dirty="0"/>
              <a:t>Modems and Routers  are often combined in a single device  often called a Modem/Router</a:t>
            </a:r>
          </a:p>
        </p:txBody>
      </p:sp>
    </p:spTree>
    <p:extLst>
      <p:ext uri="{BB962C8B-B14F-4D97-AF65-F5344CB8AC3E}">
        <p14:creationId xmlns:p14="http://schemas.microsoft.com/office/powerpoint/2010/main" val="335158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866BC-7F76-4521-9F7B-A57F4EEC6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268"/>
            <a:ext cx="12192000" cy="6459464"/>
          </a:xfrm>
          <a:prstGeom prst="rect">
            <a:avLst/>
          </a:prstGeom>
        </p:spPr>
      </p:pic>
    </p:spTree>
    <p:extLst>
      <p:ext uri="{BB962C8B-B14F-4D97-AF65-F5344CB8AC3E}">
        <p14:creationId xmlns:p14="http://schemas.microsoft.com/office/powerpoint/2010/main" val="4049470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204</Words>
  <Application>Microsoft Office PowerPoint</Application>
  <PresentationFormat>Widescreen</PresentationFormat>
  <Paragraphs>22</Paragraphs>
  <Slides>23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Multimedia SIG</dc:creator>
  <cp:lastModifiedBy>Multimedia SIG</cp:lastModifiedBy>
  <cp:revision>65</cp:revision>
  <dcterms:created xsi:type="dcterms:W3CDTF">2019-03-03T01:51:05Z</dcterms:created>
  <dcterms:modified xsi:type="dcterms:W3CDTF">2019-03-25T04:23:08Z</dcterms:modified>
</cp:coreProperties>
</file>