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7" r:id="rId3"/>
    <p:sldId id="272" r:id="rId4"/>
    <p:sldId id="273" r:id="rId5"/>
    <p:sldId id="271" r:id="rId6"/>
    <p:sldId id="280" r:id="rId7"/>
    <p:sldId id="270" r:id="rId8"/>
    <p:sldId id="281" r:id="rId9"/>
    <p:sldId id="269" r:id="rId10"/>
    <p:sldId id="279" r:id="rId11"/>
    <p:sldId id="268" r:id="rId12"/>
    <p:sldId id="284" r:id="rId13"/>
    <p:sldId id="285" r:id="rId14"/>
    <p:sldId id="282" r:id="rId15"/>
    <p:sldId id="266" r:id="rId16"/>
    <p:sldId id="265" r:id="rId17"/>
    <p:sldId id="264" r:id="rId18"/>
    <p:sldId id="263" r:id="rId19"/>
    <p:sldId id="262" r:id="rId20"/>
    <p:sldId id="261" r:id="rId21"/>
    <p:sldId id="283" r:id="rId22"/>
    <p:sldId id="267" r:id="rId23"/>
    <p:sldId id="258" r:id="rId24"/>
    <p:sldId id="259" r:id="rId25"/>
    <p:sldId id="260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64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184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6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82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543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051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57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15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443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44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56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73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23B6-155F-4448-A28D-B38F2D511127}" type="datetimeFigureOut">
              <a:rPr lang="en-AU" smtClean="0"/>
              <a:t>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16C97-C04F-4EFB-9815-E7F2CF61AEA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5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komsvoboda.org/33304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ecking Browsing security">
            <a:extLst>
              <a:ext uri="{FF2B5EF4-FFF2-40B4-BE49-F238E27FC236}">
                <a16:creationId xmlns:a16="http://schemas.microsoft.com/office/drawing/2014/main" id="{7F1C207A-52FA-4C67-B697-725257C9C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8589EB-3E63-4D44-A592-A56765788BA3}"/>
              </a:ext>
            </a:extLst>
          </p:cNvPr>
          <p:cNvSpPr txBox="1"/>
          <p:nvPr/>
        </p:nvSpPr>
        <p:spPr>
          <a:xfrm>
            <a:off x="633662" y="4706761"/>
            <a:ext cx="294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 err="1">
                <a:solidFill>
                  <a:schemeClr val="bg1"/>
                </a:solidFill>
                <a:latin typeface="AR BLANCA" panose="02000000000000000000" pitchFamily="2" charset="0"/>
              </a:rPr>
              <a:t>VPNTalk</a:t>
            </a:r>
            <a:endParaRPr lang="en-AU" sz="5400" dirty="0">
              <a:solidFill>
                <a:schemeClr val="bg1"/>
              </a:solidFill>
              <a:latin typeface="AR BLANC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987E1-090A-4143-91BC-C11094E5867C}"/>
              </a:ext>
            </a:extLst>
          </p:cNvPr>
          <p:cNvSpPr txBox="1"/>
          <p:nvPr/>
        </p:nvSpPr>
        <p:spPr>
          <a:xfrm>
            <a:off x="8341896" y="4291263"/>
            <a:ext cx="3216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solidFill>
                  <a:schemeClr val="bg1"/>
                </a:solidFill>
                <a:latin typeface="AR BLANCA" panose="02000000000000000000" pitchFamily="2" charset="0"/>
              </a:rPr>
              <a:t>David King</a:t>
            </a:r>
          </a:p>
          <a:p>
            <a:r>
              <a:rPr lang="en-AU" sz="5400" dirty="0">
                <a:solidFill>
                  <a:schemeClr val="bg1"/>
                </a:solidFill>
                <a:latin typeface="AR BLANCA" panose="02000000000000000000" pitchFamily="2" charset="0"/>
              </a:rPr>
              <a:t>June 2019</a:t>
            </a:r>
          </a:p>
        </p:txBody>
      </p:sp>
    </p:spTree>
    <p:extLst>
      <p:ext uri="{BB962C8B-B14F-4D97-AF65-F5344CB8AC3E}">
        <p14:creationId xmlns:p14="http://schemas.microsoft.com/office/powerpoint/2010/main" val="10240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F3295-E068-416D-9B7F-89CFE1C31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59" y="0"/>
            <a:ext cx="8181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633601-1C27-4A5A-B27C-C44924B4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78" y="-35781"/>
            <a:ext cx="8133347" cy="68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B20924-A483-4446-BAF6-62E6D9CAF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96" b="61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3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96C5F-2B6D-49BD-8960-FFAE2DCC6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1" b="61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7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17C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ipleak">
            <a:extLst>
              <a:ext uri="{FF2B5EF4-FFF2-40B4-BE49-F238E27FC236}">
                <a16:creationId xmlns:a16="http://schemas.microsoft.com/office/drawing/2014/main" id="{E9CCE17E-69C6-4F7D-B021-07521656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637" y="1637489"/>
            <a:ext cx="537964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ipleak">
            <a:extLst>
              <a:ext uri="{FF2B5EF4-FFF2-40B4-BE49-F238E27FC236}">
                <a16:creationId xmlns:a16="http://schemas.microsoft.com/office/drawing/2014/main" id="{02AFAB95-CA7B-4157-AAD5-53495AF9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1" y="383565"/>
            <a:ext cx="51244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49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DD57AF-9632-4BB6-A98D-8C3E19EDA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95" y="0"/>
            <a:ext cx="914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C96CA9-F325-4DEC-9790-28EAED85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409575"/>
            <a:ext cx="10887075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6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7FEE1-D37B-4F30-88FD-A32CEBB0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369" y="0"/>
            <a:ext cx="9057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4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3E2B58-C185-4287-A600-9F29A9511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6237"/>
            <a:ext cx="112776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17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03BC1-F144-4F68-BA43-EEDA2307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2" y="191539"/>
            <a:ext cx="12052716" cy="64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6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ph.fs.quoracdn.net/main-qimg-455a81b7a18b65f956c0cd64acd45aa3-c">
            <a:extLst>
              <a:ext uri="{FF2B5EF4-FFF2-40B4-BE49-F238E27FC236}">
                <a16:creationId xmlns:a16="http://schemas.microsoft.com/office/drawing/2014/main" id="{8A06F50B-778A-41D7-8ADA-C6313220C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5" y="1200924"/>
            <a:ext cx="7987998" cy="565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D70E58-D67E-427F-BCC9-1F2FFC87ACBB}"/>
              </a:ext>
            </a:extLst>
          </p:cNvPr>
          <p:cNvSpPr txBox="1"/>
          <p:nvPr/>
        </p:nvSpPr>
        <p:spPr>
          <a:xfrm>
            <a:off x="1485315" y="345196"/>
            <a:ext cx="8276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>
                <a:latin typeface="AR BERKLEY" panose="02000000000000000000" pitchFamily="2" charset="0"/>
              </a:rPr>
              <a:t>VPN = Virtual  Private Network</a:t>
            </a:r>
          </a:p>
        </p:txBody>
      </p:sp>
    </p:spTree>
    <p:extLst>
      <p:ext uri="{BB962C8B-B14F-4D97-AF65-F5344CB8AC3E}">
        <p14:creationId xmlns:p14="http://schemas.microsoft.com/office/powerpoint/2010/main" val="27352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0BA32A-05D6-4883-9D89-AFD7C7EBF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63" y="0"/>
            <a:ext cx="1170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37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pleak">
            <a:extLst>
              <a:ext uri="{FF2B5EF4-FFF2-40B4-BE49-F238E27FC236}">
                <a16:creationId xmlns:a16="http://schemas.microsoft.com/office/drawing/2014/main" id="{419AD0BF-DF7B-4FC9-889F-F87C5A722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9" y="1"/>
            <a:ext cx="11493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3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13580-442D-4CC8-9357-1AA42605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19" y="0"/>
            <a:ext cx="11034444" cy="685956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69A5CD5-0B12-4E27-9112-3CFDAA4603C8}"/>
              </a:ext>
            </a:extLst>
          </p:cNvPr>
          <p:cNvSpPr/>
          <p:nvPr/>
        </p:nvSpPr>
        <p:spPr>
          <a:xfrm rot="20288322">
            <a:off x="205136" y="13335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797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CD3716-CB6E-4B6B-8D62-ACF95FB85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0"/>
            <a:ext cx="9829800" cy="687062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F246BA7-640C-4931-846E-E334D527FBB6}"/>
              </a:ext>
            </a:extLst>
          </p:cNvPr>
          <p:cNvSpPr/>
          <p:nvPr/>
        </p:nvSpPr>
        <p:spPr>
          <a:xfrm rot="17677544">
            <a:off x="3543300" y="8763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7B51B4-8143-4D84-AEAF-563F9CB744DF}"/>
              </a:ext>
            </a:extLst>
          </p:cNvPr>
          <p:cNvSpPr txBox="1"/>
          <p:nvPr/>
        </p:nvSpPr>
        <p:spPr>
          <a:xfrm>
            <a:off x="1246703" y="1521422"/>
            <a:ext cx="320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/>
              <a:t>“</a:t>
            </a:r>
            <a:r>
              <a:rPr lang="en-AU" sz="3600" b="1" dirty="0" err="1"/>
              <a:t>about:config</a:t>
            </a:r>
            <a:r>
              <a:rPr lang="en-AU" sz="36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76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442C9C-7C66-4CD0-A37A-A412FFD02F5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42912" y="-3175"/>
            <a:ext cx="11306175" cy="686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9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CEB3C0-5298-4DD7-ABAF-B99373EE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89" y="0"/>
            <a:ext cx="11368211" cy="68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thing&#10;&#10;Description automatically generated">
            <a:extLst>
              <a:ext uri="{FF2B5EF4-FFF2-40B4-BE49-F238E27FC236}">
                <a16:creationId xmlns:a16="http://schemas.microsoft.com/office/drawing/2014/main" id="{0AADAC1F-5ADE-4C4A-933B-21BA9BC29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F5877A-D58A-4D55-977C-A4E0ED1EF67A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>
                <a:solidFill>
                  <a:srgbClr val="FFFFFF"/>
                </a:solidFill>
                <a:hlinkClick r:id="rId3" tooltip="https://roskomsvoboda.org/3330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>
                <a:solidFill>
                  <a:srgbClr val="FFFFFF"/>
                </a:solidFill>
              </a:rPr>
              <a:t> by Unknown Author is licensed under </a:t>
            </a:r>
            <a:r>
              <a:rPr lang="en-AU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AU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3BFF1-AF5C-4A15-895E-1AF12A074F09}"/>
              </a:ext>
            </a:extLst>
          </p:cNvPr>
          <p:cNvSpPr txBox="1"/>
          <p:nvPr/>
        </p:nvSpPr>
        <p:spPr>
          <a:xfrm>
            <a:off x="8654562" y="1351817"/>
            <a:ext cx="28745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dirty="0">
                <a:latin typeface="AR BLANCA" panose="02000000000000000000" pitchFamily="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6198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715241-EA2F-4F4F-9DD9-653876808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317" y="0"/>
            <a:ext cx="765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14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B185E-50B3-4C6D-99D5-6BEBADBF2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504825"/>
            <a:ext cx="86296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80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EBA8B7-08F6-4B5A-923D-71CCE8FFB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235" y="0"/>
            <a:ext cx="81255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43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2.wp.com/www.vpnbeats.com/wp-content/uploads/2019/03/pure-vpn-server.jpg?fit=816%2C150&amp;ssl=1">
            <a:extLst>
              <a:ext uri="{FF2B5EF4-FFF2-40B4-BE49-F238E27FC236}">
                <a16:creationId xmlns:a16="http://schemas.microsoft.com/office/drawing/2014/main" id="{E2D73C7D-4E33-474B-ADE4-3C7ADA5E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5328199"/>
            <a:ext cx="7772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1.wp.com/www.vpnbeats.com/wp-content/uploads/2019/03/pure-vpn-logging-policy.jpg?fit=778%2C151&amp;ssl=1">
            <a:extLst>
              <a:ext uri="{FF2B5EF4-FFF2-40B4-BE49-F238E27FC236}">
                <a16:creationId xmlns:a16="http://schemas.microsoft.com/office/drawing/2014/main" id="{0930B217-620D-408B-8A24-F9C01743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" y="2893219"/>
            <a:ext cx="11983966" cy="232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EA7237-9FCF-4E9C-9D02-491269DDB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425" y="101051"/>
            <a:ext cx="4743099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6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BFDE7-A5D2-4CFB-A3D8-A3FAAD5A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8" y="-14370"/>
            <a:ext cx="8084358" cy="687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4E331F-B708-4F2A-BF8C-A6A4F5DFD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899" y="0"/>
            <a:ext cx="73175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931EA-8889-4FE3-833B-24CC4EA22B4A}"/>
              </a:ext>
            </a:extLst>
          </p:cNvPr>
          <p:cNvSpPr txBox="1"/>
          <p:nvPr/>
        </p:nvSpPr>
        <p:spPr>
          <a:xfrm>
            <a:off x="-21475" y="6068663"/>
            <a:ext cx="285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dobe Caslon Pro" panose="0205050205050A020403" pitchFamily="18" charset="0"/>
              </a:rPr>
              <a:t>Brunei-</a:t>
            </a:r>
            <a:r>
              <a:rPr lang="en-AU" sz="3200" dirty="0">
                <a:latin typeface="Adobe Caslon Pro" panose="0205050205050A020403" pitchFamily="18" charset="0"/>
              </a:rPr>
              <a:t>VPN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6BFE7-F56F-4D76-B5F0-36411B9EC605}"/>
              </a:ext>
            </a:extLst>
          </p:cNvPr>
          <p:cNvSpPr txBox="1"/>
          <p:nvPr/>
        </p:nvSpPr>
        <p:spPr>
          <a:xfrm>
            <a:off x="57150" y="3655866"/>
            <a:ext cx="285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srgbClr val="FF0000"/>
                </a:solidFill>
                <a:latin typeface="Adobe Caslon Pro" panose="0205050205050A020403" pitchFamily="18" charset="0"/>
              </a:rPr>
              <a:t>Burwood 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A03B3-ACE1-4DE3-85A9-33526B02DC2C}"/>
              </a:ext>
            </a:extLst>
          </p:cNvPr>
          <p:cNvSpPr txBox="1"/>
          <p:nvPr/>
        </p:nvSpPr>
        <p:spPr>
          <a:xfrm>
            <a:off x="305259" y="2481601"/>
            <a:ext cx="245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dobe Caslon Pro" panose="0205050205050A020403" pitchFamily="18" charset="0"/>
              </a:rPr>
              <a:t>USA-</a:t>
            </a:r>
            <a:r>
              <a:rPr lang="en-AU" sz="3200" dirty="0">
                <a:latin typeface="Adobe Caslon Pro" panose="0205050205050A020403" pitchFamily="18" charset="0"/>
              </a:rPr>
              <a:t>VPN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A9F5C-1483-4233-911B-A0B5E301C8CE}"/>
              </a:ext>
            </a:extLst>
          </p:cNvPr>
          <p:cNvSpPr txBox="1"/>
          <p:nvPr/>
        </p:nvSpPr>
        <p:spPr>
          <a:xfrm>
            <a:off x="459555" y="1243070"/>
            <a:ext cx="2014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dobe Caslon Pro" panose="0205050205050A020403" pitchFamily="18" charset="0"/>
              </a:rPr>
              <a:t>UK -</a:t>
            </a:r>
            <a:r>
              <a:rPr lang="en-AU" sz="3200" dirty="0">
                <a:latin typeface="Adobe Caslon Pro" panose="0205050205050A020403" pitchFamily="18" charset="0"/>
              </a:rPr>
              <a:t>VPN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016B2F-C158-41E4-BCB3-2CF1C9EE0BFB}"/>
              </a:ext>
            </a:extLst>
          </p:cNvPr>
          <p:cNvSpPr txBox="1"/>
          <p:nvPr/>
        </p:nvSpPr>
        <p:spPr>
          <a:xfrm>
            <a:off x="439179" y="4898936"/>
            <a:ext cx="209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dobe Caslon Pro" panose="0205050205050A020403" pitchFamily="18" charset="0"/>
              </a:rPr>
              <a:t>AU -</a:t>
            </a:r>
            <a:r>
              <a:rPr lang="en-AU" sz="3200" dirty="0">
                <a:latin typeface="Adobe Caslon Pro" panose="0205050205050A020403" pitchFamily="18" charset="0"/>
              </a:rPr>
              <a:t>VPN</a:t>
            </a:r>
          </a:p>
        </p:txBody>
      </p:sp>
      <p:pic>
        <p:nvPicPr>
          <p:cNvPr id="7172" name="Picture 4" descr="Related image">
            <a:extLst>
              <a:ext uri="{FF2B5EF4-FFF2-40B4-BE49-F238E27FC236}">
                <a16:creationId xmlns:a16="http://schemas.microsoft.com/office/drawing/2014/main" id="{5675CA35-DC0F-42C6-9BDC-2998DF23A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628" y="-155831"/>
            <a:ext cx="3856101" cy="216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70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95818-FBDD-4E5A-9AF2-B7B56C3CC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063" y="0"/>
            <a:ext cx="8173874" cy="685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2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38</Words>
  <Application>Microsoft Office PowerPoint</Application>
  <PresentationFormat>Widescreen</PresentationFormat>
  <Paragraphs>12</Paragraphs>
  <Slides>26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Adobe Caslon Pro</vt:lpstr>
      <vt:lpstr>AR BERKLEY</vt:lpstr>
      <vt:lpstr>AR BLANCA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 King</dc:creator>
  <cp:lastModifiedBy>David S King</cp:lastModifiedBy>
  <cp:revision>1</cp:revision>
  <dcterms:created xsi:type="dcterms:W3CDTF">2019-06-06T18:18:58Z</dcterms:created>
  <dcterms:modified xsi:type="dcterms:W3CDTF">2019-06-06T18:36:50Z</dcterms:modified>
</cp:coreProperties>
</file>