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D88D4-6880-4DF3-8204-ABDBFF36C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6E59B-9C77-44CF-9FE2-4DA6C817C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6521A-0966-47FE-9B9F-2FCA21BB4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D888-9749-4E0E-B62C-F17C2BDEF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DD6FD-83B9-430B-B72E-872C69681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830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D14DC-52DD-4487-ABB8-9AB44E544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2F55AD-B02B-45DC-9638-4D50B9BFD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09CBC-F39E-454D-B413-767367818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E9BAA-F18D-4510-8ACE-A278BAA6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CDEF0-B91E-4AA4-A666-6DD0F0A8A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488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EDAE3B-73BD-47D9-8A96-F27E0F654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5B949D-42F3-4F87-8C0C-C447B8380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CFA98-F59F-4020-845D-9F11C072E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F4F8E-C730-4C46-9660-6EE633425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F171D-5841-4AD3-ABAA-4FA4D0593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560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ACA87-A12B-4C9A-A389-0F7DF1DE4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25053-EE64-49E7-8F9B-E7B4E4594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86B7F-B94C-4E49-BEA0-25EDFA25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0EA-2822-44C0-8446-F273DB4B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7C1A1-0D45-4C38-978C-2234A66D8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89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351B1-9451-43EF-8062-EA0814E8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49CDB-3E42-46B0-8920-35FA2F7A6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C4553-ED96-4053-8D90-BB038021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C8AB-45F3-410E-B1CE-05D6D44D8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A7971-8A58-48E7-BC93-B205AB32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123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19347-2D90-495C-B47D-D3696E2C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95886-4F4F-4DD4-B4BE-F18265E3C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0A47E-42B7-41CC-8503-FFF3070D7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4B03D-9DE3-4C61-A8CB-8CEF70C9B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BD2FB-3520-4295-B7F5-0FBAFBAD0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D6ECB-3170-4375-BB6F-34C20EA47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505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0444A-1007-479B-962A-87917469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671C3-51A5-4726-8C4B-E3CE19739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E359E-A47B-4C47-A69B-40C2BF67A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59EB6F-2943-42C5-8571-EE7E3294D1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3878E-A4A0-49F0-8D20-6290BC3D4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C2CD2F-ADB5-4BAA-9625-4F7BCA6A8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4F1D67-1AE8-4790-B376-F3FE2975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786175-34BE-46AD-8EF0-7F06D82D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291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BB23-7CB1-4706-84CC-DB9E8D8F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8FB51B-3D73-4729-818F-73D2B247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7D75B-6E0F-4645-B9F6-D3419A46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7AEDF0-0B51-41AD-A3FF-BAE13CD5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295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56E06F-5629-4363-8BCC-4B4FA49F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4F0DEB-D5CF-4B6E-B25A-299882B11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AFDFB-2441-4734-BE61-2489F4C9A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254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EBD8-D5FC-44F3-90B2-D74F5426D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193A9-5BA0-4929-AABE-BDF7A23F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348DA5-C38A-41C0-A2A3-378D47BFE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BF5D1-EA7F-4049-8129-DCAB7D747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DA80B-B4E4-4F66-97A7-2AC31B77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666BE4-33AB-4844-9CB8-80EFBDBDE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754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229E9-657C-4998-8DBA-A7CF26998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FBFFB-45A8-411D-B9C5-96428531B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1BD9D4-7501-4D09-8E8D-E380BBFF3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18D59-AD2F-4B00-8062-F6DBA0590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3CA89-8D6F-4E27-9920-CFA839BA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5048E-A0AF-4F2F-A536-14D900733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403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764888-7664-43E2-BD56-85F99D851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1C173-4188-4A62-9ED1-5EEC9E046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D61D1-97B8-4F44-AC6F-DC446A4B8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00034-0FF5-47C7-8620-D65C0AD2CF2F}" type="datetimeFigureOut">
              <a:rPr lang="en-AU" smtClean="0"/>
              <a:t>19/07/2019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58D90-F648-4D98-A2CD-5C83113D1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5624B-AC7E-4EEB-ABBB-9C414088E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AFC2F-E2E3-4562-AA9A-5158D8456D6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838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4CADFA-773D-4DA8-B2CA-BA14EE681306}"/>
              </a:ext>
            </a:extLst>
          </p:cNvPr>
          <p:cNvSpPr txBox="1"/>
          <p:nvPr/>
        </p:nvSpPr>
        <p:spPr>
          <a:xfrm>
            <a:off x="6887433" y="4014726"/>
            <a:ext cx="3896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 </a:t>
            </a:r>
          </a:p>
          <a:p>
            <a:endParaRPr lang="en-AU" dirty="0"/>
          </a:p>
          <a:p>
            <a:r>
              <a:rPr lang="en-AU" dirty="0"/>
              <a:t>Produced by Ken Holmes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562A55-C3C9-4CC1-BA33-C11DA115A830}"/>
              </a:ext>
            </a:extLst>
          </p:cNvPr>
          <p:cNvSpPr/>
          <p:nvPr/>
        </p:nvSpPr>
        <p:spPr>
          <a:xfrm>
            <a:off x="2215202" y="1370078"/>
            <a:ext cx="55638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AU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3D Printer Models </a:t>
            </a:r>
          </a:p>
        </p:txBody>
      </p:sp>
    </p:spTree>
    <p:extLst>
      <p:ext uri="{BB962C8B-B14F-4D97-AF65-F5344CB8AC3E}">
        <p14:creationId xmlns:p14="http://schemas.microsoft.com/office/powerpoint/2010/main" val="381945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85EC38-800A-40A3-B0D5-183D337C26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9" r="-1" b="19301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75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AAA6DBE-0CD1-48CA-B9CD-B8839BA209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0" r="-1" b="25470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03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Multimedia SIG</dc:creator>
  <cp:lastModifiedBy>Multimedia SIG</cp:lastModifiedBy>
  <cp:revision>3</cp:revision>
  <dcterms:created xsi:type="dcterms:W3CDTF">2019-07-19T00:29:13Z</dcterms:created>
  <dcterms:modified xsi:type="dcterms:W3CDTF">2019-07-19T00:47:33Z</dcterms:modified>
</cp:coreProperties>
</file>