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0" r:id="rId2"/>
    <p:sldId id="256" r:id="rId3"/>
    <p:sldId id="273" r:id="rId4"/>
    <p:sldId id="259" r:id="rId5"/>
    <p:sldId id="257" r:id="rId6"/>
    <p:sldId id="275" r:id="rId7"/>
    <p:sldId id="278" r:id="rId8"/>
    <p:sldId id="264" r:id="rId9"/>
    <p:sldId id="267" r:id="rId10"/>
    <p:sldId id="277" r:id="rId11"/>
    <p:sldId id="279" r:id="rId12"/>
    <p:sldId id="276" r:id="rId1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97" y="7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81190-1F9A-4DB1-8103-28F0696F6804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27C8F-6D81-42C2-B65F-C8ADDB96D9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93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27C8F-6D81-42C2-B65F-C8ADDB96D9F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61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27C8F-6D81-42C2-B65F-C8ADDB96D9F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889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27C8F-6D81-42C2-B65F-C8ADDB96D9F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61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27C8F-6D81-42C2-B65F-C8ADDB96D9F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61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27C8F-6D81-42C2-B65F-C8ADDB96D9F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227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27C8F-6D81-42C2-B65F-C8ADDB96D9F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36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27C8F-6D81-42C2-B65F-C8ADDB96D9F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457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756130"/>
            <a:ext cx="7117180" cy="1225021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981150"/>
            <a:ext cx="7117180" cy="71785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330-792A-45F1-987C-C2B55C5B45EF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D7-05F7-4510-B3EC-FF0F2CED3C3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506134"/>
            <a:ext cx="7123080" cy="3376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330-792A-45F1-987C-C2B55C5B45EF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D7-05F7-4510-B3EC-FF0F2CED3C3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63102"/>
            <a:ext cx="1472962" cy="43211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63103"/>
            <a:ext cx="5467557" cy="43211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330-792A-45F1-987C-C2B55C5B45EF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D7-05F7-4510-B3EC-FF0F2CED3C3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330-792A-45F1-987C-C2B55C5B45EF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D7-05F7-4510-B3EC-FF0F2CED3C3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757151"/>
            <a:ext cx="7117178" cy="12240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981151"/>
            <a:ext cx="7117178" cy="717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330-792A-45F1-987C-C2B55C5B45EF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D7-05F7-4510-B3EC-FF0F2CED3C3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63104"/>
            <a:ext cx="7123080" cy="7703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508125"/>
            <a:ext cx="3471277" cy="3376084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508124"/>
            <a:ext cx="3469242" cy="3376085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330-792A-45F1-987C-C2B55C5B45EF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D7-05F7-4510-B3EC-FF0F2CED3C3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510773"/>
            <a:ext cx="3132494" cy="480218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990991"/>
            <a:ext cx="3471277" cy="2893218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510773"/>
            <a:ext cx="3133080" cy="480218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990991"/>
            <a:ext cx="3471275" cy="2893218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330-792A-45F1-987C-C2B55C5B45EF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D7-05F7-4510-B3EC-FF0F2CED3C3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330-792A-45F1-987C-C2B55C5B45EF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D7-05F7-4510-B3EC-FF0F2CED3C3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330-792A-45F1-987C-C2B55C5B45EF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D7-05F7-4510-B3EC-FF0F2CED3C3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71739"/>
            <a:ext cx="2660650" cy="98821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71740"/>
            <a:ext cx="4279869" cy="4512469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359958"/>
            <a:ext cx="2660650" cy="352424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330-792A-45F1-987C-C2B55C5B45EF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D7-05F7-4510-B3EC-FF0F2CED3C31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155882"/>
            <a:ext cx="3481387" cy="92771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083593"/>
            <a:ext cx="3481387" cy="21085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6330-792A-45F1-987C-C2B55C5B45EF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13D7-05F7-4510-B3EC-FF0F2CED3C31}" type="slidenum">
              <a:rPr lang="en-AU" smtClean="0"/>
              <a:t>‹#›</a:t>
            </a:fld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5479248" y="1197385"/>
            <a:ext cx="1086653" cy="90554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2" y="1176493"/>
            <a:ext cx="830365" cy="69197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578712"/>
            <a:ext cx="602364" cy="50197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509427"/>
            <a:ext cx="489588" cy="4079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3" y="1736189"/>
            <a:ext cx="256601" cy="21383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2" y="827563"/>
            <a:ext cx="256601" cy="21383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7" y="1578712"/>
            <a:ext cx="197439" cy="16453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2" y="883828"/>
            <a:ext cx="197439" cy="16453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333500"/>
            <a:ext cx="3429000" cy="28575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5" y="55266"/>
            <a:ext cx="2575511" cy="5664223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63104"/>
            <a:ext cx="7125113" cy="770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506134"/>
            <a:ext cx="7125112" cy="3376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95984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6330-792A-45F1-987C-C2B55C5B45EF}" type="datetimeFigureOut">
              <a:rPr lang="en-AU" smtClean="0"/>
              <a:t>16/07/2019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959842"/>
            <a:ext cx="5256399" cy="3042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959842"/>
            <a:ext cx="608287" cy="3042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13D7-05F7-4510-B3EC-FF0F2CED3C31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73" y="1345332"/>
            <a:ext cx="8352928" cy="1800200"/>
          </a:xfrm>
        </p:spPr>
        <p:txBody>
          <a:bodyPr/>
          <a:lstStyle/>
          <a:p>
            <a:pPr algn="ctr"/>
            <a:r>
              <a:rPr lang="en-AU" b="1" dirty="0">
                <a:solidFill>
                  <a:srgbClr val="FFFF00"/>
                </a:solidFill>
              </a:rPr>
              <a:t>   </a:t>
            </a:r>
            <a:br>
              <a:rPr lang="en-AU" b="1" dirty="0">
                <a:solidFill>
                  <a:srgbClr val="FFFF00"/>
                </a:solidFill>
              </a:rPr>
            </a:br>
            <a:br>
              <a:rPr lang="en-AU" b="1" dirty="0">
                <a:solidFill>
                  <a:srgbClr val="FFFF00"/>
                </a:solidFill>
              </a:rPr>
            </a:br>
            <a:br>
              <a:rPr lang="en-AU" b="1" dirty="0">
                <a:solidFill>
                  <a:srgbClr val="FFFF00"/>
                </a:solidFill>
              </a:rPr>
            </a:br>
            <a:br>
              <a:rPr lang="en-AU" b="1" dirty="0">
                <a:solidFill>
                  <a:srgbClr val="FFFF00"/>
                </a:solidFill>
              </a:rPr>
            </a:br>
            <a:r>
              <a:rPr lang="en-AU" b="1" dirty="0">
                <a:solidFill>
                  <a:srgbClr val="FFFF00"/>
                </a:solidFill>
              </a:rPr>
              <a:t>Windows 10 </a:t>
            </a:r>
            <a:br>
              <a:rPr lang="en-AU" b="1" dirty="0">
                <a:solidFill>
                  <a:srgbClr val="FFFF00"/>
                </a:solidFill>
              </a:rPr>
            </a:br>
            <a:br>
              <a:rPr lang="en-AU" b="1" dirty="0">
                <a:solidFill>
                  <a:srgbClr val="FFFF00"/>
                </a:solidFill>
              </a:rPr>
            </a:br>
            <a:r>
              <a:rPr lang="en-AU" b="1" dirty="0">
                <a:solidFill>
                  <a:srgbClr val="FFFF00"/>
                </a:solidFill>
              </a:rPr>
              <a:t>Forgotten  Features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765712"/>
            <a:ext cx="9793088" cy="64807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chemeClr val="bg1"/>
                </a:solidFill>
              </a:rPr>
              <a:t> </a:t>
            </a:r>
            <a:r>
              <a:rPr lang="en-AU" sz="1800" b="1" dirty="0">
                <a:solidFill>
                  <a:schemeClr val="bg1"/>
                </a:solidFill>
              </a:rPr>
              <a:t>Beast                       Dave Botherway                       June-2019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61F1E79-BB72-45A2-8039-691120EA4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188"/>
            <a:ext cx="8424936" cy="5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2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5576" y="985292"/>
            <a:ext cx="7125113" cy="770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b="1" dirty="0">
                <a:solidFill>
                  <a:srgbClr val="FFFF00"/>
                </a:solidFill>
              </a:rPr>
              <a:t> Windows  Timeline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0B1B0C-6502-44B0-892E-1E9DCA276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                </a:t>
            </a:r>
            <a:r>
              <a:rPr lang="en-AU" sz="4400" b="1" dirty="0">
                <a:solidFill>
                  <a:srgbClr val="FF0000"/>
                </a:solidFill>
              </a:rPr>
              <a:t>D e m o </a:t>
            </a:r>
            <a:endParaRPr lang="en-A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4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8887" y="1705372"/>
            <a:ext cx="7125113" cy="770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b="1" dirty="0">
                <a:solidFill>
                  <a:srgbClr val="FFFF00"/>
                </a:solidFill>
              </a:rPr>
              <a:t> </a:t>
            </a:r>
            <a:r>
              <a:rPr lang="en-AU" sz="4000" b="1" dirty="0">
                <a:solidFill>
                  <a:srgbClr val="FFFF00"/>
                </a:solidFill>
              </a:rPr>
              <a:t>Questions  . . . . </a:t>
            </a:r>
            <a:endParaRPr lang="en-AU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A93FE0-3538-4CCA-BECE-7545D091A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9624" y="3206921"/>
            <a:ext cx="3884752" cy="1720014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05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85292"/>
            <a:ext cx="6120680" cy="2664296"/>
          </a:xfrm>
        </p:spPr>
        <p:txBody>
          <a:bodyPr/>
          <a:lstStyle/>
          <a:p>
            <a:pPr algn="ctr"/>
            <a:r>
              <a:rPr lang="en-AU" b="1" dirty="0">
                <a:solidFill>
                  <a:srgbClr val="FFFF00"/>
                </a:solidFill>
              </a:rPr>
              <a:t>   </a:t>
            </a:r>
            <a:br>
              <a:rPr lang="en-AU" b="1" dirty="0">
                <a:solidFill>
                  <a:srgbClr val="FFFF00"/>
                </a:solidFill>
              </a:rPr>
            </a:br>
            <a:br>
              <a:rPr lang="en-AU" b="1" dirty="0">
                <a:solidFill>
                  <a:srgbClr val="FFFF00"/>
                </a:solidFill>
              </a:rPr>
            </a:br>
            <a:br>
              <a:rPr lang="en-AU" b="1" dirty="0">
                <a:solidFill>
                  <a:srgbClr val="FFFF00"/>
                </a:solidFill>
              </a:rPr>
            </a:br>
            <a:br>
              <a:rPr lang="en-AU" b="1" dirty="0">
                <a:solidFill>
                  <a:srgbClr val="FFFF00"/>
                </a:solidFill>
              </a:rPr>
            </a:br>
            <a:br>
              <a:rPr lang="en-AU" b="1" dirty="0">
                <a:solidFill>
                  <a:srgbClr val="FFFF00"/>
                </a:solidFill>
              </a:rPr>
            </a:br>
            <a:br>
              <a:rPr lang="en-AU" b="1" dirty="0">
                <a:solidFill>
                  <a:srgbClr val="FFFF00"/>
                </a:solidFill>
              </a:rPr>
            </a:br>
            <a:r>
              <a:rPr lang="en-AU" b="1" dirty="0">
                <a:solidFill>
                  <a:srgbClr val="FFFF00"/>
                </a:solidFill>
              </a:rPr>
              <a:t>File   History </a:t>
            </a:r>
            <a:br>
              <a:rPr lang="en-AU" b="1" dirty="0">
                <a:solidFill>
                  <a:srgbClr val="FFFF00"/>
                </a:solidFill>
              </a:rPr>
            </a:br>
            <a:br>
              <a:rPr lang="en-AU" b="1" dirty="0">
                <a:solidFill>
                  <a:srgbClr val="FFFF00"/>
                </a:solidFill>
              </a:rPr>
            </a:br>
            <a:br>
              <a:rPr lang="en-AU" b="1" dirty="0">
                <a:solidFill>
                  <a:srgbClr val="FFFF00"/>
                </a:solidFill>
              </a:rPr>
            </a:br>
            <a:r>
              <a:rPr lang="en-AU" b="1" dirty="0">
                <a:solidFill>
                  <a:srgbClr val="FFFF00"/>
                </a:solidFill>
              </a:rPr>
              <a:t>            &amp;   Timelines</a:t>
            </a:r>
          </a:p>
        </p:txBody>
      </p:sp>
    </p:spTree>
    <p:extLst>
      <p:ext uri="{BB962C8B-B14F-4D97-AF65-F5344CB8AC3E}">
        <p14:creationId xmlns:p14="http://schemas.microsoft.com/office/powerpoint/2010/main" val="340226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17340"/>
            <a:ext cx="8352928" cy="34563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000" b="1" dirty="0">
                <a:solidFill>
                  <a:schemeClr val="bg1"/>
                </a:solidFill>
              </a:rPr>
              <a:t>  Introduced in Windows  8</a:t>
            </a:r>
            <a:endParaRPr lang="en-AU" sz="11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000" b="1" dirty="0">
                <a:solidFill>
                  <a:schemeClr val="bg1"/>
                </a:solidFill>
              </a:rPr>
              <a:t>  File changes auto-copied to an External Drive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000" b="1" dirty="0">
                <a:solidFill>
                  <a:schemeClr val="bg1"/>
                </a:solidFill>
              </a:rPr>
              <a:t>  Control Which Directories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000" b="1" dirty="0">
                <a:solidFill>
                  <a:schemeClr val="bg1"/>
                </a:solidFill>
              </a:rPr>
              <a:t>  Control How often  (eg.  Hourly)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000" b="1" dirty="0">
                <a:solidFill>
                  <a:schemeClr val="bg1"/>
                </a:solidFill>
              </a:rPr>
              <a:t>  Control How long kept  (x Months, Forever)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000" b="1" dirty="0">
                <a:solidFill>
                  <a:schemeClr val="bg1"/>
                </a:solidFill>
              </a:rPr>
              <a:t>  Selective Restore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409228"/>
            <a:ext cx="8136903" cy="770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b="1" dirty="0">
                <a:solidFill>
                  <a:srgbClr val="FFFF00"/>
                </a:solidFill>
              </a:rPr>
              <a:t> Windows File History</a:t>
            </a:r>
            <a:endParaRPr lang="en-A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397" y="1461523"/>
            <a:ext cx="8352928" cy="33761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000" dirty="0">
                <a:solidFill>
                  <a:schemeClr val="bg1"/>
                </a:solidFill>
              </a:rPr>
              <a:t>  </a:t>
            </a:r>
            <a:endParaRPr lang="en-AU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EE25AF-9435-4C56-87FC-2738AA673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5" y="121196"/>
            <a:ext cx="8711952" cy="441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EB898E-56A2-4815-8E38-A04AD3BCC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88" y="351948"/>
            <a:ext cx="3351030" cy="50111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993781-4E53-4BDE-B605-E4171A9B8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192" y="697260"/>
            <a:ext cx="2979816" cy="4509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40480E-1C7F-482C-88AC-2CBB6A4B5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925755"/>
            <a:ext cx="5919398" cy="46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9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3204"/>
            <a:ext cx="1728192" cy="3564396"/>
          </a:xfrm>
        </p:spPr>
        <p:txBody>
          <a:bodyPr/>
          <a:lstStyle/>
          <a:p>
            <a:pPr algn="ctr"/>
            <a:r>
              <a:rPr lang="en-AU" sz="2400" b="1" dirty="0">
                <a:solidFill>
                  <a:srgbClr val="FFFF00"/>
                </a:solidFill>
              </a:rPr>
              <a:t>Recover</a:t>
            </a:r>
            <a:br>
              <a:rPr lang="en-AU" sz="2400" b="1" dirty="0">
                <a:solidFill>
                  <a:srgbClr val="FFFF00"/>
                </a:solidFill>
              </a:rPr>
            </a:br>
            <a:br>
              <a:rPr lang="en-AU" sz="2400" b="1" dirty="0">
                <a:solidFill>
                  <a:srgbClr val="FFFF00"/>
                </a:solidFill>
              </a:rPr>
            </a:br>
            <a:r>
              <a:rPr lang="en-AU" sz="2400" b="1" dirty="0">
                <a:solidFill>
                  <a:srgbClr val="FFFF00"/>
                </a:solidFill>
              </a:rPr>
              <a:t>using </a:t>
            </a:r>
            <a:br>
              <a:rPr lang="en-AU" sz="2400" b="1" dirty="0">
                <a:solidFill>
                  <a:srgbClr val="FFFF00"/>
                </a:solidFill>
              </a:rPr>
            </a:br>
            <a:br>
              <a:rPr lang="en-AU" sz="2400" b="1" dirty="0">
                <a:solidFill>
                  <a:srgbClr val="FFFF00"/>
                </a:solidFill>
              </a:rPr>
            </a:br>
            <a:r>
              <a:rPr lang="en-AU" sz="2400" b="1" dirty="0">
                <a:solidFill>
                  <a:srgbClr val="FFFF00"/>
                </a:solidFill>
              </a:rPr>
              <a:t>File Explorer</a:t>
            </a:r>
            <a:endParaRPr lang="en-AU" sz="24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B74922-EA55-4E60-8EEB-0A6CE7295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222835"/>
            <a:ext cx="6624736" cy="53349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1FDA47-58CF-4D81-A21D-40741AB157BF}"/>
              </a:ext>
            </a:extLst>
          </p:cNvPr>
          <p:cNvSpPr txBox="1">
            <a:spLocks/>
          </p:cNvSpPr>
          <p:nvPr/>
        </p:nvSpPr>
        <p:spPr>
          <a:xfrm>
            <a:off x="323528" y="3577580"/>
            <a:ext cx="172819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sz="1800" b="1" dirty="0">
                <a:solidFill>
                  <a:srgbClr val="FF0000"/>
                </a:solidFill>
              </a:rPr>
              <a:t>Date/time</a:t>
            </a:r>
            <a:br>
              <a:rPr lang="en-AU" sz="1800" b="1" dirty="0">
                <a:solidFill>
                  <a:srgbClr val="FF0000"/>
                </a:solidFill>
              </a:rPr>
            </a:br>
            <a:r>
              <a:rPr lang="en-AU" sz="1800" b="1" dirty="0">
                <a:solidFill>
                  <a:srgbClr val="FF0000"/>
                </a:solidFill>
              </a:rPr>
              <a:t>copied	</a:t>
            </a:r>
          </a:p>
          <a:p>
            <a:pPr algn="ctr"/>
            <a:endParaRPr lang="en-AU" sz="1800" b="1" dirty="0">
              <a:solidFill>
                <a:srgbClr val="FF0000"/>
              </a:solidFill>
            </a:endParaRPr>
          </a:p>
          <a:p>
            <a:pPr algn="ctr"/>
            <a:r>
              <a:rPr lang="en-AU" sz="1800" b="1" dirty="0">
                <a:solidFill>
                  <a:srgbClr val="FF0000"/>
                </a:solidFill>
              </a:rPr>
              <a:t>added to File name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5EDF2-80F3-4BCD-B62B-B9710AB44881}"/>
              </a:ext>
            </a:extLst>
          </p:cNvPr>
          <p:cNvSpPr/>
          <p:nvPr/>
        </p:nvSpPr>
        <p:spPr>
          <a:xfrm>
            <a:off x="6012160" y="4153644"/>
            <a:ext cx="1584176" cy="21602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3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33264"/>
            <a:ext cx="1728192" cy="3564396"/>
          </a:xfrm>
        </p:spPr>
        <p:txBody>
          <a:bodyPr/>
          <a:lstStyle/>
          <a:p>
            <a:pPr algn="ctr"/>
            <a:r>
              <a:rPr lang="en-AU" sz="2400" b="1" dirty="0">
                <a:solidFill>
                  <a:srgbClr val="FFFF00"/>
                </a:solidFill>
              </a:rPr>
              <a:t>Find earlier Versions</a:t>
            </a:r>
            <a:br>
              <a:rPr lang="en-AU" sz="2400" b="1" dirty="0">
                <a:solidFill>
                  <a:srgbClr val="FFFF00"/>
                </a:solidFill>
              </a:rPr>
            </a:br>
            <a:br>
              <a:rPr lang="en-AU" sz="2400" b="1" dirty="0">
                <a:solidFill>
                  <a:srgbClr val="FFFF00"/>
                </a:solidFill>
              </a:rPr>
            </a:br>
            <a:br>
              <a:rPr lang="en-AU" sz="2400" b="1" dirty="0">
                <a:solidFill>
                  <a:srgbClr val="FFFF00"/>
                </a:solidFill>
              </a:rPr>
            </a:br>
            <a:br>
              <a:rPr lang="en-AU" sz="2400" b="1" dirty="0">
                <a:solidFill>
                  <a:srgbClr val="FFFF00"/>
                </a:solidFill>
              </a:rPr>
            </a:br>
            <a:r>
              <a:rPr lang="en-AU" sz="2400" b="1" dirty="0">
                <a:solidFill>
                  <a:srgbClr val="FFFF00"/>
                </a:solidFill>
              </a:rPr>
              <a:t>Rt Click on </a:t>
            </a:r>
            <a:br>
              <a:rPr lang="en-AU" sz="2400" b="1" dirty="0">
                <a:solidFill>
                  <a:srgbClr val="FFFF00"/>
                </a:solidFill>
              </a:rPr>
            </a:br>
            <a:r>
              <a:rPr lang="en-AU" sz="2400" b="1" dirty="0">
                <a:solidFill>
                  <a:srgbClr val="FFFF00"/>
                </a:solidFill>
              </a:rPr>
              <a:t>Item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D5EDF2-80F3-4BCD-B62B-B9710AB44881}"/>
              </a:ext>
            </a:extLst>
          </p:cNvPr>
          <p:cNvSpPr/>
          <p:nvPr/>
        </p:nvSpPr>
        <p:spPr>
          <a:xfrm>
            <a:off x="7956376" y="6097860"/>
            <a:ext cx="1584176" cy="21602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578A56-D73F-416D-AFB7-B812EDF9C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847" y="-742900"/>
            <a:ext cx="6927665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09442" y="913284"/>
            <a:ext cx="7125113" cy="770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b="1" dirty="0">
                <a:solidFill>
                  <a:srgbClr val="FFFF00"/>
                </a:solidFill>
              </a:rPr>
              <a:t> File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0B1B0C-6502-44B0-892E-1E9DCA276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b="1" dirty="0">
                <a:solidFill>
                  <a:srgbClr val="FF0000"/>
                </a:solidFill>
              </a:rPr>
              <a:t>                </a:t>
            </a:r>
            <a:r>
              <a:rPr lang="en-AU" sz="4400" b="1" dirty="0">
                <a:solidFill>
                  <a:srgbClr val="FF0000"/>
                </a:solidFill>
              </a:rPr>
              <a:t>D e m o </a:t>
            </a:r>
            <a:endParaRPr lang="en-A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0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58" y="1345332"/>
            <a:ext cx="7285334" cy="38164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000" b="1" dirty="0">
                <a:solidFill>
                  <a:schemeClr val="bg1"/>
                </a:solidFill>
              </a:rPr>
              <a:t>  Introduced in Win10 – 1803   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AU" b="1" dirty="0">
                <a:solidFill>
                  <a:schemeClr val="bg1"/>
                </a:solidFill>
              </a:rPr>
              <a:t>  </a:t>
            </a:r>
            <a:r>
              <a:rPr lang="en-AU" dirty="0">
                <a:solidFill>
                  <a:schemeClr val="bg1"/>
                </a:solidFill>
              </a:rPr>
              <a:t>On  by Default  (Settings / Privacy / Activities)</a:t>
            </a:r>
            <a:r>
              <a:rPr lang="en-AU" b="1" dirty="0">
                <a:solidFill>
                  <a:schemeClr val="bg1"/>
                </a:solidFill>
              </a:rPr>
              <a:t>		</a:t>
            </a:r>
            <a:r>
              <a:rPr lang="en-AU" sz="800" b="1" dirty="0">
                <a:solidFill>
                  <a:schemeClr val="bg1"/>
                </a:solidFill>
              </a:rPr>
              <a:t>			</a:t>
            </a:r>
            <a:endParaRPr lang="en-AU" sz="1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000" b="1" dirty="0">
                <a:solidFill>
                  <a:schemeClr val="bg1"/>
                </a:solidFill>
              </a:rPr>
              <a:t>  Tracks Activity by Date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AU" b="1" dirty="0">
                <a:solidFill>
                  <a:schemeClr val="bg1"/>
                </a:solidFill>
              </a:rPr>
              <a:t>   </a:t>
            </a:r>
            <a:r>
              <a:rPr lang="en-AU" dirty="0">
                <a:solidFill>
                  <a:schemeClr val="bg1"/>
                </a:solidFill>
              </a:rPr>
              <a:t>Initially only MS functions  (Office, Edge, Media Player)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AU" dirty="0">
                <a:solidFill>
                  <a:schemeClr val="bg1"/>
                </a:solidFill>
              </a:rPr>
              <a:t>   Being expanded as other developers use facility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AU" dirty="0">
                <a:solidFill>
                  <a:schemeClr val="bg1"/>
                </a:solidFill>
              </a:rPr>
              <a:t>   Can sync across multiple PCs using same User-ID</a:t>
            </a:r>
            <a:endParaRPr lang="en-AU" sz="105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AU" sz="105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b="1" dirty="0">
                <a:solidFill>
                  <a:schemeClr val="bg1"/>
                </a:solidFill>
              </a:rPr>
              <a:t> Very useful when Function / File name forgotten  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5348" y="337220"/>
            <a:ext cx="7125113" cy="770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b="1" dirty="0">
                <a:solidFill>
                  <a:srgbClr val="FFFF00"/>
                </a:solidFill>
              </a:rPr>
              <a:t> Windows  Timeline</a:t>
            </a:r>
          </a:p>
        </p:txBody>
      </p:sp>
    </p:spTree>
    <p:extLst>
      <p:ext uri="{BB962C8B-B14F-4D97-AF65-F5344CB8AC3E}">
        <p14:creationId xmlns:p14="http://schemas.microsoft.com/office/powerpoint/2010/main" val="171978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BB62C7-DDE8-464A-8107-6762DE16F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3285"/>
            <a:ext cx="6624736" cy="556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94075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697</TotalTime>
  <Words>97</Words>
  <Application>Microsoft Office PowerPoint</Application>
  <PresentationFormat>On-screen Show (16:10)</PresentationFormat>
  <Paragraphs>37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Verdana</vt:lpstr>
      <vt:lpstr>Wingdings 2</vt:lpstr>
      <vt:lpstr>Winter</vt:lpstr>
      <vt:lpstr>       Windows 10   Forgotten  Features</vt:lpstr>
      <vt:lpstr>         File   History                &amp;   Timelines</vt:lpstr>
      <vt:lpstr>PowerPoint Presentation</vt:lpstr>
      <vt:lpstr>PowerPoint Presentation</vt:lpstr>
      <vt:lpstr>Recover  using   File Explorer</vt:lpstr>
      <vt:lpstr>Find earlier Versions    Rt Click on  Item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 4K</dc:title>
  <dc:creator>Dave Bee</dc:creator>
  <cp:lastModifiedBy>Dave Bee</cp:lastModifiedBy>
  <cp:revision>57</cp:revision>
  <dcterms:created xsi:type="dcterms:W3CDTF">2016-12-01T20:54:29Z</dcterms:created>
  <dcterms:modified xsi:type="dcterms:W3CDTF">2019-07-16T09:15:30Z</dcterms:modified>
</cp:coreProperties>
</file>