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94" r:id="rId2"/>
    <p:sldId id="298" r:id="rId3"/>
    <p:sldId id="297" r:id="rId4"/>
    <p:sldId id="268" r:id="rId5"/>
    <p:sldId id="275" r:id="rId6"/>
    <p:sldId id="274" r:id="rId7"/>
    <p:sldId id="276" r:id="rId8"/>
    <p:sldId id="293" r:id="rId9"/>
    <p:sldId id="290" r:id="rId10"/>
    <p:sldId id="292" r:id="rId11"/>
    <p:sldId id="261" r:id="rId12"/>
    <p:sldId id="289" r:id="rId13"/>
    <p:sldId id="285" r:id="rId14"/>
    <p:sldId id="272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93D3"/>
    <a:srgbClr val="CC66FF"/>
    <a:srgbClr val="CC99FF"/>
    <a:srgbClr val="B9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Heywood" userId="453452d1-57db-497b-a92a-502ef15e770d" providerId="ADAL" clId="{04F1A0A6-5F0F-49B8-940B-069F59C2C5AF}"/>
    <pc:docChg chg="undo custSel addSld delSld modSld sldOrd">
      <pc:chgData name="Brian Heywood" userId="453452d1-57db-497b-a92a-502ef15e770d" providerId="ADAL" clId="{04F1A0A6-5F0F-49B8-940B-069F59C2C5AF}" dt="2019-08-01T01:30:20.513" v="961" actId="6549"/>
      <pc:docMkLst>
        <pc:docMk/>
      </pc:docMkLst>
      <pc:sldChg chg="delSp delAnim modAnim">
        <pc:chgData name="Brian Heywood" userId="453452d1-57db-497b-a92a-502ef15e770d" providerId="ADAL" clId="{04F1A0A6-5F0F-49B8-940B-069F59C2C5AF}" dt="2019-07-31T00:30:44.558" v="152"/>
        <pc:sldMkLst>
          <pc:docMk/>
          <pc:sldMk cId="4283231479" sldId="268"/>
        </pc:sldMkLst>
        <pc:spChg chg="del">
          <ac:chgData name="Brian Heywood" userId="453452d1-57db-497b-a92a-502ef15e770d" providerId="ADAL" clId="{04F1A0A6-5F0F-49B8-940B-069F59C2C5AF}" dt="2019-07-31T00:20:05.056" v="140" actId="478"/>
          <ac:spMkLst>
            <pc:docMk/>
            <pc:sldMk cId="4283231479" sldId="268"/>
            <ac:spMk id="4" creationId="{D08EB441-DB3D-4056-9EDB-74450BD1D972}"/>
          </ac:spMkLst>
        </pc:spChg>
      </pc:sldChg>
      <pc:sldChg chg="modSp">
        <pc:chgData name="Brian Heywood" userId="453452d1-57db-497b-a92a-502ef15e770d" providerId="ADAL" clId="{04F1A0A6-5F0F-49B8-940B-069F59C2C5AF}" dt="2019-07-17T01:41:18.859" v="49" actId="6549"/>
        <pc:sldMkLst>
          <pc:docMk/>
          <pc:sldMk cId="3925492712" sldId="272"/>
        </pc:sldMkLst>
        <pc:spChg chg="mod">
          <ac:chgData name="Brian Heywood" userId="453452d1-57db-497b-a92a-502ef15e770d" providerId="ADAL" clId="{04F1A0A6-5F0F-49B8-940B-069F59C2C5AF}" dt="2019-07-17T01:41:18.859" v="49" actId="6549"/>
          <ac:spMkLst>
            <pc:docMk/>
            <pc:sldMk cId="3925492712" sldId="272"/>
            <ac:spMk id="2" creationId="{444A6860-E762-4307-8A58-B89053B213BD}"/>
          </ac:spMkLst>
        </pc:spChg>
      </pc:sldChg>
      <pc:sldChg chg="modSp modAnim">
        <pc:chgData name="Brian Heywood" userId="453452d1-57db-497b-a92a-502ef15e770d" providerId="ADAL" clId="{04F1A0A6-5F0F-49B8-940B-069F59C2C5AF}" dt="2019-07-17T01:36:15.785" v="8" actId="6549"/>
        <pc:sldMkLst>
          <pc:docMk/>
          <pc:sldMk cId="3374552243" sldId="274"/>
        </pc:sldMkLst>
        <pc:spChg chg="mod">
          <ac:chgData name="Brian Heywood" userId="453452d1-57db-497b-a92a-502ef15e770d" providerId="ADAL" clId="{04F1A0A6-5F0F-49B8-940B-069F59C2C5AF}" dt="2019-07-17T01:36:15.785" v="8" actId="6549"/>
          <ac:spMkLst>
            <pc:docMk/>
            <pc:sldMk cId="3374552243" sldId="274"/>
            <ac:spMk id="2" creationId="{8FEF1775-2181-4D82-85A7-97C963EFD1A6}"/>
          </ac:spMkLst>
        </pc:spChg>
      </pc:sldChg>
      <pc:sldChg chg="modAnim">
        <pc:chgData name="Brian Heywood" userId="453452d1-57db-497b-a92a-502ef15e770d" providerId="ADAL" clId="{04F1A0A6-5F0F-49B8-940B-069F59C2C5AF}" dt="2019-07-31T00:32:59.466" v="153"/>
        <pc:sldMkLst>
          <pc:docMk/>
          <pc:sldMk cId="1830834985" sldId="293"/>
        </pc:sldMkLst>
      </pc:sldChg>
      <pc:sldChg chg="addSp delSp modSp addAnim delAnim modAnim">
        <pc:chgData name="Brian Heywood" userId="453452d1-57db-497b-a92a-502ef15e770d" providerId="ADAL" clId="{04F1A0A6-5F0F-49B8-940B-069F59C2C5AF}" dt="2019-08-01T01:27:38.656" v="945" actId="1076"/>
        <pc:sldMkLst>
          <pc:docMk/>
          <pc:sldMk cId="2820705869" sldId="294"/>
        </pc:sldMkLst>
        <pc:spChg chg="mod">
          <ac:chgData name="Brian Heywood" userId="453452d1-57db-497b-a92a-502ef15e770d" providerId="ADAL" clId="{04F1A0A6-5F0F-49B8-940B-069F59C2C5AF}" dt="2019-08-01T01:27:38.656" v="945" actId="1076"/>
          <ac:spMkLst>
            <pc:docMk/>
            <pc:sldMk cId="2820705869" sldId="294"/>
            <ac:spMk id="2" creationId="{56390B23-33DE-4CB0-B1A4-7BFDC80FF641}"/>
          </ac:spMkLst>
        </pc:spChg>
        <pc:spChg chg="mod">
          <ac:chgData name="Brian Heywood" userId="453452d1-57db-497b-a92a-502ef15e770d" providerId="ADAL" clId="{04F1A0A6-5F0F-49B8-940B-069F59C2C5AF}" dt="2019-08-01T01:15:57.129" v="688" actId="1076"/>
          <ac:spMkLst>
            <pc:docMk/>
            <pc:sldMk cId="2820705869" sldId="294"/>
            <ac:spMk id="6" creationId="{7470271E-BFBD-4C50-87AA-BF6B43AF7B22}"/>
          </ac:spMkLst>
        </pc:spChg>
        <pc:spChg chg="add del mod">
          <ac:chgData name="Brian Heywood" userId="453452d1-57db-497b-a92a-502ef15e770d" providerId="ADAL" clId="{04F1A0A6-5F0F-49B8-940B-069F59C2C5AF}" dt="2019-08-01T00:43:39.165" v="230"/>
          <ac:spMkLst>
            <pc:docMk/>
            <pc:sldMk cId="2820705869" sldId="294"/>
            <ac:spMk id="13" creationId="{3FD31892-572E-4F4B-A1BE-9003AFC27B3E}"/>
          </ac:spMkLst>
        </pc:spChg>
        <pc:spChg chg="add mod">
          <ac:chgData name="Brian Heywood" userId="453452d1-57db-497b-a92a-502ef15e770d" providerId="ADAL" clId="{04F1A0A6-5F0F-49B8-940B-069F59C2C5AF}" dt="2019-08-01T01:19:23.471" v="813" actId="164"/>
          <ac:spMkLst>
            <pc:docMk/>
            <pc:sldMk cId="2820705869" sldId="294"/>
            <ac:spMk id="14" creationId="{C2F190B1-4A7A-4C4B-94A6-36D3D718C869}"/>
          </ac:spMkLst>
        </pc:spChg>
        <pc:spChg chg="mod">
          <ac:chgData name="Brian Heywood" userId="453452d1-57db-497b-a92a-502ef15e770d" providerId="ADAL" clId="{04F1A0A6-5F0F-49B8-940B-069F59C2C5AF}" dt="2019-08-01T00:37:31.561" v="171" actId="6549"/>
          <ac:spMkLst>
            <pc:docMk/>
            <pc:sldMk cId="2820705869" sldId="294"/>
            <ac:spMk id="18" creationId="{38F5380D-1CFC-4EBD-B214-1379CCFEF8F9}"/>
          </ac:spMkLst>
        </pc:spChg>
        <pc:spChg chg="mod">
          <ac:chgData name="Brian Heywood" userId="453452d1-57db-497b-a92a-502ef15e770d" providerId="ADAL" clId="{04F1A0A6-5F0F-49B8-940B-069F59C2C5AF}" dt="2019-08-01T00:38:10.844" v="186" actId="1076"/>
          <ac:spMkLst>
            <pc:docMk/>
            <pc:sldMk cId="2820705869" sldId="294"/>
            <ac:spMk id="21" creationId="{D86F2EBB-CDFB-489D-A1D2-17E43127B239}"/>
          </ac:spMkLst>
        </pc:spChg>
        <pc:spChg chg="mod">
          <ac:chgData name="Brian Heywood" userId="453452d1-57db-497b-a92a-502ef15e770d" providerId="ADAL" clId="{04F1A0A6-5F0F-49B8-940B-069F59C2C5AF}" dt="2019-08-01T00:38:18.192" v="187" actId="1076"/>
          <ac:spMkLst>
            <pc:docMk/>
            <pc:sldMk cId="2820705869" sldId="294"/>
            <ac:spMk id="22" creationId="{04CBCE3D-1330-44FB-8690-8ADA06F946E9}"/>
          </ac:spMkLst>
        </pc:spChg>
        <pc:grpChg chg="add mod">
          <ac:chgData name="Brian Heywood" userId="453452d1-57db-497b-a92a-502ef15e770d" providerId="ADAL" clId="{04F1A0A6-5F0F-49B8-940B-069F59C2C5AF}" dt="2019-08-01T01:19:23.471" v="813" actId="164"/>
          <ac:grpSpMkLst>
            <pc:docMk/>
            <pc:sldMk cId="2820705869" sldId="294"/>
            <ac:grpSpMk id="3" creationId="{41354F49-F1D4-4FE8-9550-FEF09D423B99}"/>
          </ac:grpSpMkLst>
        </pc:grpChg>
        <pc:picChg chg="add del mod">
          <ac:chgData name="Brian Heywood" userId="453452d1-57db-497b-a92a-502ef15e770d" providerId="ADAL" clId="{04F1A0A6-5F0F-49B8-940B-069F59C2C5AF}" dt="2019-08-01T01:19:23.471" v="813" actId="164"/>
          <ac:picMkLst>
            <pc:docMk/>
            <pc:sldMk cId="2820705869" sldId="294"/>
            <ac:picMk id="9" creationId="{38EB2E0A-98E3-4D26-AC3D-92BADB63C075}"/>
          </ac:picMkLst>
        </pc:picChg>
        <pc:picChg chg="add del">
          <ac:chgData name="Brian Heywood" userId="453452d1-57db-497b-a92a-502ef15e770d" providerId="ADAL" clId="{04F1A0A6-5F0F-49B8-940B-069F59C2C5AF}" dt="2019-08-01T00:40:22.637" v="194" actId="478"/>
          <ac:picMkLst>
            <pc:docMk/>
            <pc:sldMk cId="2820705869" sldId="294"/>
            <ac:picMk id="10" creationId="{708059F8-F64F-431B-88A7-98D9A5ADC39C}"/>
          </ac:picMkLst>
        </pc:picChg>
        <pc:picChg chg="add mod ord">
          <ac:chgData name="Brian Heywood" userId="453452d1-57db-497b-a92a-502ef15e770d" providerId="ADAL" clId="{04F1A0A6-5F0F-49B8-940B-069F59C2C5AF}" dt="2019-08-01T01:19:23.471" v="813" actId="164"/>
          <ac:picMkLst>
            <pc:docMk/>
            <pc:sldMk cId="2820705869" sldId="294"/>
            <ac:picMk id="12" creationId="{AA42E665-B102-4256-B2A2-36CD79761D52}"/>
          </ac:picMkLst>
        </pc:picChg>
      </pc:sldChg>
      <pc:sldChg chg="addSp delSp modSp del delAnim modAnim">
        <pc:chgData name="Brian Heywood" userId="453452d1-57db-497b-a92a-502ef15e770d" providerId="ADAL" clId="{04F1A0A6-5F0F-49B8-940B-069F59C2C5AF}" dt="2019-08-01T01:08:31.945" v="675" actId="2696"/>
        <pc:sldMkLst>
          <pc:docMk/>
          <pc:sldMk cId="3761533908" sldId="295"/>
        </pc:sldMkLst>
        <pc:spChg chg="mod">
          <ac:chgData name="Brian Heywood" userId="453452d1-57db-497b-a92a-502ef15e770d" providerId="ADAL" clId="{04F1A0A6-5F0F-49B8-940B-069F59C2C5AF}" dt="2019-07-31T00:13:56.355" v="112" actId="14100"/>
          <ac:spMkLst>
            <pc:docMk/>
            <pc:sldMk cId="3761533908" sldId="295"/>
            <ac:spMk id="6" creationId="{7470271E-BFBD-4C50-87AA-BF6B43AF7B22}"/>
          </ac:spMkLst>
        </pc:spChg>
        <pc:spChg chg="mod">
          <ac:chgData name="Brian Heywood" userId="453452d1-57db-497b-a92a-502ef15e770d" providerId="ADAL" clId="{04F1A0A6-5F0F-49B8-940B-069F59C2C5AF}" dt="2019-08-01T00:36:28.636" v="154" actId="20577"/>
          <ac:spMkLst>
            <pc:docMk/>
            <pc:sldMk cId="3761533908" sldId="295"/>
            <ac:spMk id="18" creationId="{38F5380D-1CFC-4EBD-B214-1379CCFEF8F9}"/>
          </ac:spMkLst>
        </pc:spChg>
        <pc:spChg chg="mod">
          <ac:chgData name="Brian Heywood" userId="453452d1-57db-497b-a92a-502ef15e770d" providerId="ADAL" clId="{04F1A0A6-5F0F-49B8-940B-069F59C2C5AF}" dt="2019-08-01T00:55:00.296" v="499" actId="164"/>
          <ac:spMkLst>
            <pc:docMk/>
            <pc:sldMk cId="3761533908" sldId="295"/>
            <ac:spMk id="23" creationId="{B4985FA0-73C2-4978-9CC6-88EB5312C157}"/>
          </ac:spMkLst>
        </pc:spChg>
        <pc:grpChg chg="add mod">
          <ac:chgData name="Brian Heywood" userId="453452d1-57db-497b-a92a-502ef15e770d" providerId="ADAL" clId="{04F1A0A6-5F0F-49B8-940B-069F59C2C5AF}" dt="2019-08-01T00:55:00.296" v="499" actId="164"/>
          <ac:grpSpMkLst>
            <pc:docMk/>
            <pc:sldMk cId="3761533908" sldId="295"/>
            <ac:grpSpMk id="3" creationId="{FD90A4FE-A0B1-4B58-A29D-3210548639EF}"/>
          </ac:grpSpMkLst>
        </pc:grpChg>
        <pc:picChg chg="mod">
          <ac:chgData name="Brian Heywood" userId="453452d1-57db-497b-a92a-502ef15e770d" providerId="ADAL" clId="{04F1A0A6-5F0F-49B8-940B-069F59C2C5AF}" dt="2019-08-01T00:55:00.296" v="499" actId="164"/>
          <ac:picMkLst>
            <pc:docMk/>
            <pc:sldMk cId="3761533908" sldId="295"/>
            <ac:picMk id="5" creationId="{2A9C9CE3-2F3F-4E3A-A5F5-51EA92F33CB8}"/>
          </ac:picMkLst>
        </pc:picChg>
        <pc:picChg chg="mod">
          <ac:chgData name="Brian Heywood" userId="453452d1-57db-497b-a92a-502ef15e770d" providerId="ADAL" clId="{04F1A0A6-5F0F-49B8-940B-069F59C2C5AF}" dt="2019-08-01T00:55:56.667" v="502" actId="1076"/>
          <ac:picMkLst>
            <pc:docMk/>
            <pc:sldMk cId="3761533908" sldId="295"/>
            <ac:picMk id="10" creationId="{E1C339DE-3060-4095-9FCA-555BC7B04352}"/>
          </ac:picMkLst>
        </pc:picChg>
        <pc:picChg chg="mod">
          <ac:chgData name="Brian Heywood" userId="453452d1-57db-497b-a92a-502ef15e770d" providerId="ADAL" clId="{04F1A0A6-5F0F-49B8-940B-069F59C2C5AF}" dt="2019-08-01T00:55:00.296" v="499" actId="164"/>
          <ac:picMkLst>
            <pc:docMk/>
            <pc:sldMk cId="3761533908" sldId="295"/>
            <ac:picMk id="15" creationId="{B00C9E5D-0C1E-4867-9914-B9C988F3E782}"/>
          </ac:picMkLst>
        </pc:picChg>
        <pc:picChg chg="del mod">
          <ac:chgData name="Brian Heywood" userId="453452d1-57db-497b-a92a-502ef15e770d" providerId="ADAL" clId="{04F1A0A6-5F0F-49B8-940B-069F59C2C5AF}" dt="2019-08-01T00:40:05.742" v="192" actId="478"/>
          <ac:picMkLst>
            <pc:docMk/>
            <pc:sldMk cId="3761533908" sldId="295"/>
            <ac:picMk id="17" creationId="{05677903-D5AA-474A-BE4F-4521D50E9BE6}"/>
          </ac:picMkLst>
        </pc:picChg>
      </pc:sldChg>
      <pc:sldChg chg="addSp delSp modSp add del modTransition delAnim modAnim">
        <pc:chgData name="Brian Heywood" userId="453452d1-57db-497b-a92a-502ef15e770d" providerId="ADAL" clId="{04F1A0A6-5F0F-49B8-940B-069F59C2C5AF}" dt="2019-08-01T01:26:51.529" v="944" actId="2696"/>
        <pc:sldMkLst>
          <pc:docMk/>
          <pc:sldMk cId="2847405709" sldId="296"/>
        </pc:sldMkLst>
        <pc:spChg chg="mod">
          <ac:chgData name="Brian Heywood" userId="453452d1-57db-497b-a92a-502ef15e770d" providerId="ADAL" clId="{04F1A0A6-5F0F-49B8-940B-069F59C2C5AF}" dt="2019-08-01T00:49:38.580" v="247" actId="1076"/>
          <ac:spMkLst>
            <pc:docMk/>
            <pc:sldMk cId="2847405709" sldId="296"/>
            <ac:spMk id="2" creationId="{56390B23-33DE-4CB0-B1A4-7BFDC80FF641}"/>
          </ac:spMkLst>
        </pc:spChg>
        <pc:spChg chg="mod">
          <ac:chgData name="Brian Heywood" userId="453452d1-57db-497b-a92a-502ef15e770d" providerId="ADAL" clId="{04F1A0A6-5F0F-49B8-940B-069F59C2C5AF}" dt="2019-08-01T00:51:20.485" v="322" actId="164"/>
          <ac:spMkLst>
            <pc:docMk/>
            <pc:sldMk cId="2847405709" sldId="296"/>
            <ac:spMk id="6" creationId="{7470271E-BFBD-4C50-87AA-BF6B43AF7B22}"/>
          </ac:spMkLst>
        </pc:spChg>
        <pc:spChg chg="add del mod">
          <ac:chgData name="Brian Heywood" userId="453452d1-57db-497b-a92a-502ef15e770d" providerId="ADAL" clId="{04F1A0A6-5F0F-49B8-940B-069F59C2C5AF}" dt="2019-08-01T01:03:03.078" v="522" actId="478"/>
          <ac:spMkLst>
            <pc:docMk/>
            <pc:sldMk cId="2847405709" sldId="296"/>
            <ac:spMk id="7" creationId="{44A1E401-F1EF-4AD3-9FAC-E6C5F871B358}"/>
          </ac:spMkLst>
        </pc:spChg>
        <pc:spChg chg="mod">
          <ac:chgData name="Brian Heywood" userId="453452d1-57db-497b-a92a-502ef15e770d" providerId="ADAL" clId="{04F1A0A6-5F0F-49B8-940B-069F59C2C5AF}" dt="2019-08-01T00:51:20.485" v="322" actId="164"/>
          <ac:spMkLst>
            <pc:docMk/>
            <pc:sldMk cId="2847405709" sldId="296"/>
            <ac:spMk id="14" creationId="{C2F190B1-4A7A-4C4B-94A6-36D3D718C869}"/>
          </ac:spMkLst>
        </pc:spChg>
        <pc:spChg chg="mod">
          <ac:chgData name="Brian Heywood" userId="453452d1-57db-497b-a92a-502ef15e770d" providerId="ADAL" clId="{04F1A0A6-5F0F-49B8-940B-069F59C2C5AF}" dt="2019-08-01T01:03:42.942" v="538" actId="1035"/>
          <ac:spMkLst>
            <pc:docMk/>
            <pc:sldMk cId="2847405709" sldId="296"/>
            <ac:spMk id="18" creationId="{38F5380D-1CFC-4EBD-B214-1379CCFEF8F9}"/>
          </ac:spMkLst>
        </pc:spChg>
        <pc:spChg chg="mod">
          <ac:chgData name="Brian Heywood" userId="453452d1-57db-497b-a92a-502ef15e770d" providerId="ADAL" clId="{04F1A0A6-5F0F-49B8-940B-069F59C2C5AF}" dt="2019-08-01T01:04:35.704" v="635" actId="1038"/>
          <ac:spMkLst>
            <pc:docMk/>
            <pc:sldMk cId="2847405709" sldId="296"/>
            <ac:spMk id="19" creationId="{F5A4BC9F-B05E-437B-B827-9D84B415EA8A}"/>
          </ac:spMkLst>
        </pc:spChg>
        <pc:spChg chg="mod">
          <ac:chgData name="Brian Heywood" userId="453452d1-57db-497b-a92a-502ef15e770d" providerId="ADAL" clId="{04F1A0A6-5F0F-49B8-940B-069F59C2C5AF}" dt="2019-08-01T01:04:04.377" v="590" actId="1036"/>
          <ac:spMkLst>
            <pc:docMk/>
            <pc:sldMk cId="2847405709" sldId="296"/>
            <ac:spMk id="21" creationId="{D86F2EBB-CDFB-489D-A1D2-17E43127B239}"/>
          </ac:spMkLst>
        </pc:spChg>
        <pc:spChg chg="mod">
          <ac:chgData name="Brian Heywood" userId="453452d1-57db-497b-a92a-502ef15e770d" providerId="ADAL" clId="{04F1A0A6-5F0F-49B8-940B-069F59C2C5AF}" dt="2019-08-01T01:04:22.008" v="626" actId="1036"/>
          <ac:spMkLst>
            <pc:docMk/>
            <pc:sldMk cId="2847405709" sldId="296"/>
            <ac:spMk id="22" creationId="{04CBCE3D-1330-44FB-8690-8ADA06F946E9}"/>
          </ac:spMkLst>
        </pc:spChg>
        <pc:grpChg chg="add mod">
          <ac:chgData name="Brian Heywood" userId="453452d1-57db-497b-a92a-502ef15e770d" providerId="ADAL" clId="{04F1A0A6-5F0F-49B8-940B-069F59C2C5AF}" dt="2019-08-01T00:51:10.315" v="321" actId="164"/>
          <ac:grpSpMkLst>
            <pc:docMk/>
            <pc:sldMk cId="2847405709" sldId="296"/>
            <ac:grpSpMk id="3" creationId="{E53E2B45-60C7-4A32-B178-878CD9A09A6C}"/>
          </ac:grpSpMkLst>
        </pc:grpChg>
        <pc:grpChg chg="add mod">
          <ac:chgData name="Brian Heywood" userId="453452d1-57db-497b-a92a-502ef15e770d" providerId="ADAL" clId="{04F1A0A6-5F0F-49B8-940B-069F59C2C5AF}" dt="2019-08-01T00:51:37.175" v="379" actId="1037"/>
          <ac:grpSpMkLst>
            <pc:docMk/>
            <pc:sldMk cId="2847405709" sldId="296"/>
            <ac:grpSpMk id="4" creationId="{366143D0-41AE-43D5-8008-0EF87E57CAF6}"/>
          </ac:grpSpMkLst>
        </pc:grpChg>
        <pc:grpChg chg="add mod">
          <ac:chgData name="Brian Heywood" userId="453452d1-57db-497b-a92a-502ef15e770d" providerId="ADAL" clId="{04F1A0A6-5F0F-49B8-940B-069F59C2C5AF}" dt="2019-08-01T00:53:56.230" v="496" actId="164"/>
          <ac:grpSpMkLst>
            <pc:docMk/>
            <pc:sldMk cId="2847405709" sldId="296"/>
            <ac:grpSpMk id="5" creationId="{2385EBEC-D11B-4AE1-84BC-FA09DA93DA95}"/>
          </ac:grpSpMkLst>
        </pc:grpChg>
        <pc:grpChg chg="add mod">
          <ac:chgData name="Brian Heywood" userId="453452d1-57db-497b-a92a-502ef15e770d" providerId="ADAL" clId="{04F1A0A6-5F0F-49B8-940B-069F59C2C5AF}" dt="2019-08-01T01:05:40.642" v="671" actId="1038"/>
          <ac:grpSpMkLst>
            <pc:docMk/>
            <pc:sldMk cId="2847405709" sldId="296"/>
            <ac:grpSpMk id="15" creationId="{52ECC26E-28CA-4FA1-AE17-A5DEEC6820CF}"/>
          </ac:grpSpMkLst>
        </pc:grpChg>
        <pc:picChg chg="mod">
          <ac:chgData name="Brian Heywood" userId="453452d1-57db-497b-a92a-502ef15e770d" providerId="ADAL" clId="{04F1A0A6-5F0F-49B8-940B-069F59C2C5AF}" dt="2019-08-01T00:51:20.485" v="322" actId="164"/>
          <ac:picMkLst>
            <pc:docMk/>
            <pc:sldMk cId="2847405709" sldId="296"/>
            <ac:picMk id="9" creationId="{38EB2E0A-98E3-4D26-AC3D-92BADB63C075}"/>
          </ac:picMkLst>
        </pc:picChg>
        <pc:picChg chg="mod">
          <ac:chgData name="Brian Heywood" userId="453452d1-57db-497b-a92a-502ef15e770d" providerId="ADAL" clId="{04F1A0A6-5F0F-49B8-940B-069F59C2C5AF}" dt="2019-08-01T00:51:20.485" v="322" actId="164"/>
          <ac:picMkLst>
            <pc:docMk/>
            <pc:sldMk cId="2847405709" sldId="296"/>
            <ac:picMk id="12" creationId="{AA42E665-B102-4256-B2A2-36CD79761D52}"/>
          </ac:picMkLst>
        </pc:picChg>
        <pc:picChg chg="add del mod">
          <ac:chgData name="Brian Heywood" userId="453452d1-57db-497b-a92a-502ef15e770d" providerId="ADAL" clId="{04F1A0A6-5F0F-49B8-940B-069F59C2C5AF}" dt="2019-08-01T01:02:57.664" v="521" actId="478"/>
          <ac:picMkLst>
            <pc:docMk/>
            <pc:sldMk cId="2847405709" sldId="296"/>
            <ac:picMk id="23" creationId="{CABB3169-14D0-43BF-9802-4B1DCDD82473}"/>
          </ac:picMkLst>
        </pc:picChg>
        <pc:picChg chg="add mod">
          <ac:chgData name="Brian Heywood" userId="453452d1-57db-497b-a92a-502ef15e770d" providerId="ADAL" clId="{04F1A0A6-5F0F-49B8-940B-069F59C2C5AF}" dt="2019-08-01T01:05:48.522" v="672" actId="1076"/>
          <ac:picMkLst>
            <pc:docMk/>
            <pc:sldMk cId="2847405709" sldId="296"/>
            <ac:picMk id="24" creationId="{3C410978-B64E-4958-899F-AC78529ECFCA}"/>
          </ac:picMkLst>
        </pc:picChg>
      </pc:sldChg>
      <pc:sldChg chg="addSp modSp add del modTransition modAnim">
        <pc:chgData name="Brian Heywood" userId="453452d1-57db-497b-a92a-502ef15e770d" providerId="ADAL" clId="{04F1A0A6-5F0F-49B8-940B-069F59C2C5AF}" dt="2019-08-01T01:18:59.398" v="812" actId="2696"/>
        <pc:sldMkLst>
          <pc:docMk/>
          <pc:sldMk cId="882664964" sldId="297"/>
        </pc:sldMkLst>
        <pc:spChg chg="mod">
          <ac:chgData name="Brian Heywood" userId="453452d1-57db-497b-a92a-502ef15e770d" providerId="ADAL" clId="{04F1A0A6-5F0F-49B8-940B-069F59C2C5AF}" dt="2019-08-01T01:17:50.732" v="748" actId="1038"/>
          <ac:spMkLst>
            <pc:docMk/>
            <pc:sldMk cId="882664964" sldId="297"/>
            <ac:spMk id="6" creationId="{7470271E-BFBD-4C50-87AA-BF6B43AF7B22}"/>
          </ac:spMkLst>
        </pc:spChg>
        <pc:spChg chg="mod">
          <ac:chgData name="Brian Heywood" userId="453452d1-57db-497b-a92a-502ef15e770d" providerId="ADAL" clId="{04F1A0A6-5F0F-49B8-940B-069F59C2C5AF}" dt="2019-08-01T01:18:11.059" v="749" actId="164"/>
          <ac:spMkLst>
            <pc:docMk/>
            <pc:sldMk cId="882664964" sldId="297"/>
            <ac:spMk id="14" creationId="{C2F190B1-4A7A-4C4B-94A6-36D3D718C869}"/>
          </ac:spMkLst>
        </pc:spChg>
        <pc:grpChg chg="add mod">
          <ac:chgData name="Brian Heywood" userId="453452d1-57db-497b-a92a-502ef15e770d" providerId="ADAL" clId="{04F1A0A6-5F0F-49B8-940B-069F59C2C5AF}" dt="2019-08-01T01:18:18.984" v="810" actId="1037"/>
          <ac:grpSpMkLst>
            <pc:docMk/>
            <pc:sldMk cId="882664964" sldId="297"/>
            <ac:grpSpMk id="3" creationId="{B4A08ABB-A023-4B88-9B46-BF15586A7EC9}"/>
          </ac:grpSpMkLst>
        </pc:grpChg>
        <pc:picChg chg="mod">
          <ac:chgData name="Brian Heywood" userId="453452d1-57db-497b-a92a-502ef15e770d" providerId="ADAL" clId="{04F1A0A6-5F0F-49B8-940B-069F59C2C5AF}" dt="2019-08-01T01:18:11.059" v="749" actId="164"/>
          <ac:picMkLst>
            <pc:docMk/>
            <pc:sldMk cId="882664964" sldId="297"/>
            <ac:picMk id="9" creationId="{38EB2E0A-98E3-4D26-AC3D-92BADB63C075}"/>
          </ac:picMkLst>
        </pc:picChg>
        <pc:picChg chg="mod">
          <ac:chgData name="Brian Heywood" userId="453452d1-57db-497b-a92a-502ef15e770d" providerId="ADAL" clId="{04F1A0A6-5F0F-49B8-940B-069F59C2C5AF}" dt="2019-08-01T01:18:11.059" v="749" actId="164"/>
          <ac:picMkLst>
            <pc:docMk/>
            <pc:sldMk cId="882664964" sldId="297"/>
            <ac:picMk id="12" creationId="{AA42E665-B102-4256-B2A2-36CD79761D52}"/>
          </ac:picMkLst>
        </pc:picChg>
      </pc:sldChg>
      <pc:sldChg chg="addSp delSp modSp add modTransition modAnim">
        <pc:chgData name="Brian Heywood" userId="453452d1-57db-497b-a92a-502ef15e770d" providerId="ADAL" clId="{04F1A0A6-5F0F-49B8-940B-069F59C2C5AF}" dt="2019-08-01T01:30:20.513" v="961" actId="6549"/>
        <pc:sldMkLst>
          <pc:docMk/>
          <pc:sldMk cId="2208675910" sldId="297"/>
        </pc:sldMkLst>
        <pc:spChg chg="del">
          <ac:chgData name="Brian Heywood" userId="453452d1-57db-497b-a92a-502ef15e770d" providerId="ADAL" clId="{04F1A0A6-5F0F-49B8-940B-069F59C2C5AF}" dt="2019-08-01T01:27:56.154" v="946" actId="478"/>
          <ac:spMkLst>
            <pc:docMk/>
            <pc:sldMk cId="2208675910" sldId="297"/>
            <ac:spMk id="2" creationId="{56390B23-33DE-4CB0-B1A4-7BFDC80FF641}"/>
          </ac:spMkLst>
        </pc:spChg>
        <pc:spChg chg="mod">
          <ac:chgData name="Brian Heywood" userId="453452d1-57db-497b-a92a-502ef15e770d" providerId="ADAL" clId="{04F1A0A6-5F0F-49B8-940B-069F59C2C5AF}" dt="2019-08-01T01:20:04.696" v="855" actId="1037"/>
          <ac:spMkLst>
            <pc:docMk/>
            <pc:sldMk cId="2208675910" sldId="297"/>
            <ac:spMk id="6" creationId="{7470271E-BFBD-4C50-87AA-BF6B43AF7B22}"/>
          </ac:spMkLst>
        </pc:spChg>
        <pc:spChg chg="add del mod">
          <ac:chgData name="Brian Heywood" userId="453452d1-57db-497b-a92a-502ef15e770d" providerId="ADAL" clId="{04F1A0A6-5F0F-49B8-940B-069F59C2C5AF}" dt="2019-08-01T01:28:03.711" v="947" actId="478"/>
          <ac:spMkLst>
            <pc:docMk/>
            <pc:sldMk cId="2208675910" sldId="297"/>
            <ac:spMk id="7" creationId="{D7BF449B-01E7-41B5-B7EC-28EABEAC69C5}"/>
          </ac:spMkLst>
        </pc:spChg>
        <pc:spChg chg="mod">
          <ac:chgData name="Brian Heywood" userId="453452d1-57db-497b-a92a-502ef15e770d" providerId="ADAL" clId="{04F1A0A6-5F0F-49B8-940B-069F59C2C5AF}" dt="2019-08-01T01:23:43.347" v="930" actId="164"/>
          <ac:spMkLst>
            <pc:docMk/>
            <pc:sldMk cId="2208675910" sldId="297"/>
            <ac:spMk id="18" creationId="{38F5380D-1CFC-4EBD-B214-1379CCFEF8F9}"/>
          </ac:spMkLst>
        </pc:spChg>
        <pc:spChg chg="mod">
          <ac:chgData name="Brian Heywood" userId="453452d1-57db-497b-a92a-502ef15e770d" providerId="ADAL" clId="{04F1A0A6-5F0F-49B8-940B-069F59C2C5AF}" dt="2019-08-01T01:23:43.347" v="930" actId="164"/>
          <ac:spMkLst>
            <pc:docMk/>
            <pc:sldMk cId="2208675910" sldId="297"/>
            <ac:spMk id="19" creationId="{F5A4BC9F-B05E-437B-B827-9D84B415EA8A}"/>
          </ac:spMkLst>
        </pc:spChg>
        <pc:spChg chg="mod">
          <ac:chgData name="Brian Heywood" userId="453452d1-57db-497b-a92a-502ef15e770d" providerId="ADAL" clId="{04F1A0A6-5F0F-49B8-940B-069F59C2C5AF}" dt="2019-08-01T01:30:20.513" v="961" actId="6549"/>
          <ac:spMkLst>
            <pc:docMk/>
            <pc:sldMk cId="2208675910" sldId="297"/>
            <ac:spMk id="20" creationId="{D1E5F8B9-9A82-4192-971C-A60839D1A66B}"/>
          </ac:spMkLst>
        </pc:spChg>
        <pc:spChg chg="mod">
          <ac:chgData name="Brian Heywood" userId="453452d1-57db-497b-a92a-502ef15e770d" providerId="ADAL" clId="{04F1A0A6-5F0F-49B8-940B-069F59C2C5AF}" dt="2019-08-01T01:23:43.347" v="930" actId="164"/>
          <ac:spMkLst>
            <pc:docMk/>
            <pc:sldMk cId="2208675910" sldId="297"/>
            <ac:spMk id="21" creationId="{D86F2EBB-CDFB-489D-A1D2-17E43127B239}"/>
          </ac:spMkLst>
        </pc:spChg>
        <pc:spChg chg="mod">
          <ac:chgData name="Brian Heywood" userId="453452d1-57db-497b-a92a-502ef15e770d" providerId="ADAL" clId="{04F1A0A6-5F0F-49B8-940B-069F59C2C5AF}" dt="2019-08-01T01:23:43.347" v="930" actId="164"/>
          <ac:spMkLst>
            <pc:docMk/>
            <pc:sldMk cId="2208675910" sldId="297"/>
            <ac:spMk id="22" creationId="{04CBCE3D-1330-44FB-8690-8ADA06F946E9}"/>
          </ac:spMkLst>
        </pc:spChg>
        <pc:grpChg chg="mod">
          <ac:chgData name="Brian Heywood" userId="453452d1-57db-497b-a92a-502ef15e770d" providerId="ADAL" clId="{04F1A0A6-5F0F-49B8-940B-069F59C2C5AF}" dt="2019-08-01T01:20:27.071" v="918" actId="1037"/>
          <ac:grpSpMkLst>
            <pc:docMk/>
            <pc:sldMk cId="2208675910" sldId="297"/>
            <ac:grpSpMk id="3" creationId="{41354F49-F1D4-4FE8-9550-FEF09D423B99}"/>
          </ac:grpSpMkLst>
        </pc:grpChg>
        <pc:grpChg chg="add mod">
          <ac:chgData name="Brian Heywood" userId="453452d1-57db-497b-a92a-502ef15e770d" providerId="ADAL" clId="{04F1A0A6-5F0F-49B8-940B-069F59C2C5AF}" dt="2019-08-01T01:23:43.347" v="930" actId="164"/>
          <ac:grpSpMkLst>
            <pc:docMk/>
            <pc:sldMk cId="2208675910" sldId="297"/>
            <ac:grpSpMk id="4" creationId="{4F5AAD95-1BD4-4F23-908F-73E26D5A5A51}"/>
          </ac:grpSpMkLst>
        </pc:grpChg>
        <pc:grpChg chg="add mod">
          <ac:chgData name="Brian Heywood" userId="453452d1-57db-497b-a92a-502ef15e770d" providerId="ADAL" clId="{04F1A0A6-5F0F-49B8-940B-069F59C2C5AF}" dt="2019-08-01T01:24:20.908" v="932" actId="1076"/>
          <ac:grpSpMkLst>
            <pc:docMk/>
            <pc:sldMk cId="2208675910" sldId="297"/>
            <ac:grpSpMk id="15" creationId="{0C4FB74D-3AC0-410F-815D-E6283FB8EE34}"/>
          </ac:grpSpMkLst>
        </pc:grpChg>
        <pc:picChg chg="add mod">
          <ac:chgData name="Brian Heywood" userId="453452d1-57db-497b-a92a-502ef15e770d" providerId="ADAL" clId="{04F1A0A6-5F0F-49B8-940B-069F59C2C5AF}" dt="2019-08-01T01:25:26.287" v="941" actId="1035"/>
          <ac:picMkLst>
            <pc:docMk/>
            <pc:sldMk cId="2208675910" sldId="297"/>
            <ac:picMk id="23" creationId="{27FADA42-B37B-484A-BB4B-E743CE99C197}"/>
          </ac:picMkLst>
        </pc:picChg>
      </pc:sldChg>
    </pc:docChg>
  </pc:docChgLst>
  <pc:docChgLst>
    <pc:chgData name="Brian Heywood" userId="453452d1-57db-497b-a92a-502ef15e770d" providerId="ADAL" clId="{259F48B1-1763-4E57-85B3-D9168F44171A}"/>
    <pc:docChg chg="undo custSel addSld delSld modSld sldOrd">
      <pc:chgData name="Brian Heywood" userId="453452d1-57db-497b-a92a-502ef15e770d" providerId="ADAL" clId="{259F48B1-1763-4E57-85B3-D9168F44171A}" dt="2019-08-01T07:04:45.580" v="1489" actId="1076"/>
      <pc:docMkLst>
        <pc:docMk/>
      </pc:docMkLst>
      <pc:sldChg chg="modSp">
        <pc:chgData name="Brian Heywood" userId="453452d1-57db-497b-a92a-502ef15e770d" providerId="ADAL" clId="{259F48B1-1763-4E57-85B3-D9168F44171A}" dt="2019-07-29T05:47:40.039" v="157" actId="2711"/>
        <pc:sldMkLst>
          <pc:docMk/>
          <pc:sldMk cId="856120984" sldId="261"/>
        </pc:sldMkLst>
        <pc:spChg chg="mod">
          <ac:chgData name="Brian Heywood" userId="453452d1-57db-497b-a92a-502ef15e770d" providerId="ADAL" clId="{259F48B1-1763-4E57-85B3-D9168F44171A}" dt="2019-07-29T05:47:40.039" v="157" actId="2711"/>
          <ac:spMkLst>
            <pc:docMk/>
            <pc:sldMk cId="856120984" sldId="261"/>
            <ac:spMk id="5" creationId="{F00A30DF-C9DF-4917-89B3-A2DCFBA12A86}"/>
          </ac:spMkLst>
        </pc:spChg>
      </pc:sldChg>
      <pc:sldChg chg="modSp">
        <pc:chgData name="Brian Heywood" userId="453452d1-57db-497b-a92a-502ef15e770d" providerId="ADAL" clId="{259F48B1-1763-4E57-85B3-D9168F44171A}" dt="2019-08-01T03:20:46.225" v="1397" actId="6549"/>
        <pc:sldMkLst>
          <pc:docMk/>
          <pc:sldMk cId="3859498013" sldId="275"/>
        </pc:sldMkLst>
        <pc:spChg chg="mod">
          <ac:chgData name="Brian Heywood" userId="453452d1-57db-497b-a92a-502ef15e770d" providerId="ADAL" clId="{259F48B1-1763-4E57-85B3-D9168F44171A}" dt="2019-08-01T03:20:46.225" v="1397" actId="6549"/>
          <ac:spMkLst>
            <pc:docMk/>
            <pc:sldMk cId="3859498013" sldId="275"/>
            <ac:spMk id="3" creationId="{23BEACF2-C274-454E-BA70-81729E2E3415}"/>
          </ac:spMkLst>
        </pc:spChg>
      </pc:sldChg>
      <pc:sldChg chg="delSp modSp delAnim modAnim">
        <pc:chgData name="Brian Heywood" userId="453452d1-57db-497b-a92a-502ef15e770d" providerId="ADAL" clId="{259F48B1-1763-4E57-85B3-D9168F44171A}" dt="2019-07-29T05:43:45.665" v="152" actId="27636"/>
        <pc:sldMkLst>
          <pc:docMk/>
          <pc:sldMk cId="2069302530" sldId="276"/>
        </pc:sldMkLst>
        <pc:spChg chg="del mod">
          <ac:chgData name="Brian Heywood" userId="453452d1-57db-497b-a92a-502ef15e770d" providerId="ADAL" clId="{259F48B1-1763-4E57-85B3-D9168F44171A}" dt="2019-07-29T05:40:03.728" v="139" actId="478"/>
          <ac:spMkLst>
            <pc:docMk/>
            <pc:sldMk cId="2069302530" sldId="276"/>
            <ac:spMk id="2" creationId="{5625991D-616D-4E34-A67C-B3BFAA83B733}"/>
          </ac:spMkLst>
        </pc:spChg>
        <pc:spChg chg="mod">
          <ac:chgData name="Brian Heywood" userId="453452d1-57db-497b-a92a-502ef15e770d" providerId="ADAL" clId="{259F48B1-1763-4E57-85B3-D9168F44171A}" dt="2019-07-29T05:43:45.665" v="152" actId="27636"/>
          <ac:spMkLst>
            <pc:docMk/>
            <pc:sldMk cId="2069302530" sldId="276"/>
            <ac:spMk id="4" creationId="{0D28B577-387D-4478-B1A9-8D28EF6F8B57}"/>
          </ac:spMkLst>
        </pc:spChg>
        <pc:spChg chg="mod">
          <ac:chgData name="Brian Heywood" userId="453452d1-57db-497b-a92a-502ef15e770d" providerId="ADAL" clId="{259F48B1-1763-4E57-85B3-D9168F44171A}" dt="2019-07-29T05:41:16.832" v="147" actId="1076"/>
          <ac:spMkLst>
            <pc:docMk/>
            <pc:sldMk cId="2069302530" sldId="276"/>
            <ac:spMk id="6" creationId="{9807EA15-580A-48B6-A9C8-D89DBA229E23}"/>
          </ac:spMkLst>
        </pc:spChg>
        <pc:spChg chg="del">
          <ac:chgData name="Brian Heywood" userId="453452d1-57db-497b-a92a-502ef15e770d" providerId="ADAL" clId="{259F48B1-1763-4E57-85B3-D9168F44171A}" dt="2019-07-29T05:40:07.728" v="140" actId="478"/>
          <ac:spMkLst>
            <pc:docMk/>
            <pc:sldMk cId="2069302530" sldId="276"/>
            <ac:spMk id="8" creationId="{A39E61FA-8D08-4660-ACD3-C1E8E25C3C88}"/>
          </ac:spMkLst>
        </pc:spChg>
        <pc:picChg chg="del">
          <ac:chgData name="Brian Heywood" userId="453452d1-57db-497b-a92a-502ef15e770d" providerId="ADAL" clId="{259F48B1-1763-4E57-85B3-D9168F44171A}" dt="2019-07-29T05:39:59.822" v="137" actId="478"/>
          <ac:picMkLst>
            <pc:docMk/>
            <pc:sldMk cId="2069302530" sldId="276"/>
            <ac:picMk id="7" creationId="{5B95C93C-26A2-4F04-BA16-E56EFE1B77BF}"/>
          </ac:picMkLst>
        </pc:picChg>
      </pc:sldChg>
      <pc:sldChg chg="modSp">
        <pc:chgData name="Brian Heywood" userId="453452d1-57db-497b-a92a-502ef15e770d" providerId="ADAL" clId="{259F48B1-1763-4E57-85B3-D9168F44171A}" dt="2019-07-29T05:51:13.894" v="159" actId="2711"/>
        <pc:sldMkLst>
          <pc:docMk/>
          <pc:sldMk cId="1742255353" sldId="285"/>
        </pc:sldMkLst>
        <pc:spChg chg="mod">
          <ac:chgData name="Brian Heywood" userId="453452d1-57db-497b-a92a-502ef15e770d" providerId="ADAL" clId="{259F48B1-1763-4E57-85B3-D9168F44171A}" dt="2019-07-29T05:51:13.894" v="159" actId="2711"/>
          <ac:spMkLst>
            <pc:docMk/>
            <pc:sldMk cId="1742255353" sldId="285"/>
            <ac:spMk id="5" creationId="{F00A30DF-C9DF-4917-89B3-A2DCFBA12A86}"/>
          </ac:spMkLst>
        </pc:spChg>
      </pc:sldChg>
      <pc:sldChg chg="modSp">
        <pc:chgData name="Brian Heywood" userId="453452d1-57db-497b-a92a-502ef15e770d" providerId="ADAL" clId="{259F48B1-1763-4E57-85B3-D9168F44171A}" dt="2019-07-29T05:50:15.455" v="158" actId="2711"/>
        <pc:sldMkLst>
          <pc:docMk/>
          <pc:sldMk cId="618346375" sldId="289"/>
        </pc:sldMkLst>
        <pc:spChg chg="mod">
          <ac:chgData name="Brian Heywood" userId="453452d1-57db-497b-a92a-502ef15e770d" providerId="ADAL" clId="{259F48B1-1763-4E57-85B3-D9168F44171A}" dt="2019-07-29T05:50:15.455" v="158" actId="2711"/>
          <ac:spMkLst>
            <pc:docMk/>
            <pc:sldMk cId="618346375" sldId="289"/>
            <ac:spMk id="5" creationId="{F00A30DF-C9DF-4917-89B3-A2DCFBA12A86}"/>
          </ac:spMkLst>
        </pc:spChg>
      </pc:sldChg>
      <pc:sldChg chg="delSp delAnim">
        <pc:chgData name="Brian Heywood" userId="453452d1-57db-497b-a92a-502ef15e770d" providerId="ADAL" clId="{259F48B1-1763-4E57-85B3-D9168F44171A}" dt="2019-07-20T02:00:07.926" v="57" actId="478"/>
        <pc:sldMkLst>
          <pc:docMk/>
          <pc:sldMk cId="3014985502" sldId="292"/>
        </pc:sldMkLst>
        <pc:spChg chg="del">
          <ac:chgData name="Brian Heywood" userId="453452d1-57db-497b-a92a-502ef15e770d" providerId="ADAL" clId="{259F48B1-1763-4E57-85B3-D9168F44171A}" dt="2019-07-20T02:00:07.926" v="57" actId="478"/>
          <ac:spMkLst>
            <pc:docMk/>
            <pc:sldMk cId="3014985502" sldId="292"/>
            <ac:spMk id="4" creationId="{42A92943-ADBE-4844-93D2-4D1E86876718}"/>
          </ac:spMkLst>
        </pc:spChg>
      </pc:sldChg>
      <pc:sldChg chg="delSp add delAnim modAnim">
        <pc:chgData name="Brian Heywood" userId="453452d1-57db-497b-a92a-502ef15e770d" providerId="ADAL" clId="{259F48B1-1763-4E57-85B3-D9168F44171A}" dt="2019-07-29T05:45:34.564" v="154"/>
        <pc:sldMkLst>
          <pc:docMk/>
          <pc:sldMk cId="1830834985" sldId="293"/>
        </pc:sldMkLst>
        <pc:spChg chg="del">
          <ac:chgData name="Brian Heywood" userId="453452d1-57db-497b-a92a-502ef15e770d" providerId="ADAL" clId="{259F48B1-1763-4E57-85B3-D9168F44171A}" dt="2019-07-29T05:40:35.179" v="143" actId="478"/>
          <ac:spMkLst>
            <pc:docMk/>
            <pc:sldMk cId="1830834985" sldId="293"/>
            <ac:spMk id="6" creationId="{9807EA15-580A-48B6-A9C8-D89DBA229E23}"/>
          </ac:spMkLst>
        </pc:spChg>
      </pc:sldChg>
      <pc:sldChg chg="addSp delSp modSp add ord setBg delAnim">
        <pc:chgData name="Brian Heywood" userId="453452d1-57db-497b-a92a-502ef15e770d" providerId="ADAL" clId="{259F48B1-1763-4E57-85B3-D9168F44171A}" dt="2019-08-01T07:04:45.580" v="1489" actId="1076"/>
        <pc:sldMkLst>
          <pc:docMk/>
          <pc:sldMk cId="2820705869" sldId="294"/>
        </pc:sldMkLst>
        <pc:spChg chg="mod">
          <ac:chgData name="Brian Heywood" userId="453452d1-57db-497b-a92a-502ef15e770d" providerId="ADAL" clId="{259F48B1-1763-4E57-85B3-D9168F44171A}" dt="2019-08-01T07:04:45.580" v="1489" actId="1076"/>
          <ac:spMkLst>
            <pc:docMk/>
            <pc:sldMk cId="2820705869" sldId="294"/>
            <ac:spMk id="2" creationId="{56390B23-33DE-4CB0-B1A4-7BFDC80FF641}"/>
          </ac:spMkLst>
        </pc:spChg>
        <pc:spChg chg="del mod">
          <ac:chgData name="Brian Heywood" userId="453452d1-57db-497b-a92a-502ef15e770d" providerId="ADAL" clId="{259F48B1-1763-4E57-85B3-D9168F44171A}" dt="2019-07-30T05:08:26.579" v="197" actId="478"/>
          <ac:spMkLst>
            <pc:docMk/>
            <pc:sldMk cId="2820705869" sldId="294"/>
            <ac:spMk id="3" creationId="{C59445EA-1F6C-467C-BC41-40D961F1D966}"/>
          </ac:spMkLst>
        </pc:spChg>
        <pc:spChg chg="add del mod">
          <ac:chgData name="Brian Heywood" userId="453452d1-57db-497b-a92a-502ef15e770d" providerId="ADAL" clId="{259F48B1-1763-4E57-85B3-D9168F44171A}" dt="2019-07-30T05:08:35.938" v="198" actId="478"/>
          <ac:spMkLst>
            <pc:docMk/>
            <pc:sldMk cId="2820705869" sldId="294"/>
            <ac:spMk id="5" creationId="{61A44D7B-9005-4E4B-93F2-0DC4995DE48E}"/>
          </ac:spMkLst>
        </pc:spChg>
        <pc:spChg chg="add del mod">
          <ac:chgData name="Brian Heywood" userId="453452d1-57db-497b-a92a-502ef15e770d" providerId="ADAL" clId="{259F48B1-1763-4E57-85B3-D9168F44171A}" dt="2019-08-01T06:08:03.446" v="1426" actId="478"/>
          <ac:spMkLst>
            <pc:docMk/>
            <pc:sldMk cId="2820705869" sldId="294"/>
            <ac:spMk id="6" creationId="{7470271E-BFBD-4C50-87AA-BF6B43AF7B22}"/>
          </ac:spMkLst>
        </pc:spChg>
        <pc:spChg chg="add del mod">
          <ac:chgData name="Brian Heywood" userId="453452d1-57db-497b-a92a-502ef15e770d" providerId="ADAL" clId="{259F48B1-1763-4E57-85B3-D9168F44171A}" dt="2019-07-30T05:11:38.081" v="283" actId="478"/>
          <ac:spMkLst>
            <pc:docMk/>
            <pc:sldMk cId="2820705869" sldId="294"/>
            <ac:spMk id="9" creationId="{1A84C611-542E-44A8-9236-881CC7AC31E7}"/>
          </ac:spMkLst>
        </pc:spChg>
        <pc:spChg chg="add mod">
          <ac:chgData name="Brian Heywood" userId="453452d1-57db-497b-a92a-502ef15e770d" providerId="ADAL" clId="{259F48B1-1763-4E57-85B3-D9168F44171A}" dt="2019-08-01T06:12:32.728" v="1485" actId="1076"/>
          <ac:spMkLst>
            <pc:docMk/>
            <pc:sldMk cId="2820705869" sldId="294"/>
            <ac:spMk id="10" creationId="{43E96E59-409C-4D8B-BA39-C5794F7662B7}"/>
          </ac:spMkLst>
        </pc:spChg>
        <pc:spChg chg="add del mod">
          <ac:chgData name="Brian Heywood" userId="453452d1-57db-497b-a92a-502ef15e770d" providerId="ADAL" clId="{259F48B1-1763-4E57-85B3-D9168F44171A}" dt="2019-07-30T05:11:40.815" v="284" actId="478"/>
          <ac:spMkLst>
            <pc:docMk/>
            <pc:sldMk cId="2820705869" sldId="294"/>
            <ac:spMk id="10" creationId="{FDD36B7E-505C-4E71-AE14-32B8B2542D34}"/>
          </ac:spMkLst>
        </pc:spChg>
        <pc:spChg chg="add mod">
          <ac:chgData name="Brian Heywood" userId="453452d1-57db-497b-a92a-502ef15e770d" providerId="ADAL" clId="{259F48B1-1763-4E57-85B3-D9168F44171A}" dt="2019-07-30T05:54:16.687" v="912" actId="1076"/>
          <ac:spMkLst>
            <pc:docMk/>
            <pc:sldMk cId="2820705869" sldId="294"/>
            <ac:spMk id="11" creationId="{18D19FCD-B745-4C36-A3C8-BE0A244E27CE}"/>
          </ac:spMkLst>
        </pc:spChg>
        <pc:spChg chg="add del mod">
          <ac:chgData name="Brian Heywood" userId="453452d1-57db-497b-a92a-502ef15e770d" providerId="ADAL" clId="{259F48B1-1763-4E57-85B3-D9168F44171A}" dt="2019-07-30T05:11:43.878" v="285" actId="478"/>
          <ac:spMkLst>
            <pc:docMk/>
            <pc:sldMk cId="2820705869" sldId="294"/>
            <ac:spMk id="12" creationId="{45A3C240-973E-469D-9CFC-8FDBF2BF8BD2}"/>
          </ac:spMkLst>
        </pc:spChg>
        <pc:spChg chg="add del">
          <ac:chgData name="Brian Heywood" userId="453452d1-57db-497b-a92a-502ef15e770d" providerId="ADAL" clId="{259F48B1-1763-4E57-85B3-D9168F44171A}" dt="2019-07-30T05:12:47.036" v="289" actId="478"/>
          <ac:spMkLst>
            <pc:docMk/>
            <pc:sldMk cId="2820705869" sldId="294"/>
            <ac:spMk id="13" creationId="{B4F8EDA4-6066-4D5B-BAC0-DC28628BC510}"/>
          </ac:spMkLst>
        </pc:spChg>
        <pc:spChg chg="add del mod">
          <ac:chgData name="Brian Heywood" userId="453452d1-57db-497b-a92a-502ef15e770d" providerId="ADAL" clId="{259F48B1-1763-4E57-85B3-D9168F44171A}" dt="2019-07-30T05:56:31.974" v="937" actId="478"/>
          <ac:spMkLst>
            <pc:docMk/>
            <pc:sldMk cId="2820705869" sldId="294"/>
            <ac:spMk id="14" creationId="{5C146821-2E0C-4EE1-BF5B-F8668E0E2FD7}"/>
          </ac:spMkLst>
        </pc:spChg>
        <pc:spChg chg="add del mod">
          <ac:chgData name="Brian Heywood" userId="453452d1-57db-497b-a92a-502ef15e770d" providerId="ADAL" clId="{259F48B1-1763-4E57-85B3-D9168F44171A}" dt="2019-07-30T05:56:36.755" v="938" actId="478"/>
          <ac:spMkLst>
            <pc:docMk/>
            <pc:sldMk cId="2820705869" sldId="294"/>
            <ac:spMk id="15" creationId="{779FC2C1-D869-40A5-91D2-A9E05EB07B4A}"/>
          </ac:spMkLst>
        </pc:spChg>
        <pc:spChg chg="add del mod">
          <ac:chgData name="Brian Heywood" userId="453452d1-57db-497b-a92a-502ef15e770d" providerId="ADAL" clId="{259F48B1-1763-4E57-85B3-D9168F44171A}" dt="2019-07-30T05:56:43.395" v="940" actId="478"/>
          <ac:spMkLst>
            <pc:docMk/>
            <pc:sldMk cId="2820705869" sldId="294"/>
            <ac:spMk id="16" creationId="{9505B7F1-7359-4461-B8AF-F4F4E5CF12EF}"/>
          </ac:spMkLst>
        </pc:spChg>
        <pc:spChg chg="add del mod">
          <ac:chgData name="Brian Heywood" userId="453452d1-57db-497b-a92a-502ef15e770d" providerId="ADAL" clId="{259F48B1-1763-4E57-85B3-D9168F44171A}" dt="2019-07-30T05:56:39.630" v="939" actId="478"/>
          <ac:spMkLst>
            <pc:docMk/>
            <pc:sldMk cId="2820705869" sldId="294"/>
            <ac:spMk id="17" creationId="{97CC2CDE-3979-436B-BC8D-7633102C237C}"/>
          </ac:spMkLst>
        </pc:spChg>
        <pc:spChg chg="add del mod">
          <ac:chgData name="Brian Heywood" userId="453452d1-57db-497b-a92a-502ef15e770d" providerId="ADAL" clId="{259F48B1-1763-4E57-85B3-D9168F44171A}" dt="2019-08-01T02:56:17.637" v="1358" actId="6549"/>
          <ac:spMkLst>
            <pc:docMk/>
            <pc:sldMk cId="2820705869" sldId="294"/>
            <ac:spMk id="18" creationId="{38F5380D-1CFC-4EBD-B214-1379CCFEF8F9}"/>
          </ac:spMkLst>
        </pc:spChg>
        <pc:spChg chg="add del mod">
          <ac:chgData name="Brian Heywood" userId="453452d1-57db-497b-a92a-502ef15e770d" providerId="ADAL" clId="{259F48B1-1763-4E57-85B3-D9168F44171A}" dt="2019-08-01T02:56:29.230" v="1360" actId="478"/>
          <ac:spMkLst>
            <pc:docMk/>
            <pc:sldMk cId="2820705869" sldId="294"/>
            <ac:spMk id="19" creationId="{F5A4BC9F-B05E-437B-B827-9D84B415EA8A}"/>
          </ac:spMkLst>
        </pc:spChg>
        <pc:spChg chg="add del mod">
          <ac:chgData name="Brian Heywood" userId="453452d1-57db-497b-a92a-502ef15e770d" providerId="ADAL" clId="{259F48B1-1763-4E57-85B3-D9168F44171A}" dt="2019-07-30T05:26:12.760" v="714" actId="478"/>
          <ac:spMkLst>
            <pc:docMk/>
            <pc:sldMk cId="2820705869" sldId="294"/>
            <ac:spMk id="20" creationId="{46025C46-61D4-4470-9E25-AB62958755A9}"/>
          </ac:spMkLst>
        </pc:spChg>
        <pc:spChg chg="add del mod">
          <ac:chgData name="Brian Heywood" userId="453452d1-57db-497b-a92a-502ef15e770d" providerId="ADAL" clId="{259F48B1-1763-4E57-85B3-D9168F44171A}" dt="2019-08-01T02:56:32.198" v="1361" actId="478"/>
          <ac:spMkLst>
            <pc:docMk/>
            <pc:sldMk cId="2820705869" sldId="294"/>
            <ac:spMk id="21" creationId="{D86F2EBB-CDFB-489D-A1D2-17E43127B239}"/>
          </ac:spMkLst>
        </pc:spChg>
        <pc:spChg chg="add del mod">
          <ac:chgData name="Brian Heywood" userId="453452d1-57db-497b-a92a-502ef15e770d" providerId="ADAL" clId="{259F48B1-1763-4E57-85B3-D9168F44171A}" dt="2019-08-01T02:56:35.401" v="1362" actId="478"/>
          <ac:spMkLst>
            <pc:docMk/>
            <pc:sldMk cId="2820705869" sldId="294"/>
            <ac:spMk id="22" creationId="{04CBCE3D-1330-44FB-8690-8ADA06F946E9}"/>
          </ac:spMkLst>
        </pc:spChg>
        <pc:grpChg chg="del">
          <ac:chgData name="Brian Heywood" userId="453452d1-57db-497b-a92a-502ef15e770d" providerId="ADAL" clId="{259F48B1-1763-4E57-85B3-D9168F44171A}" dt="2019-08-01T06:08:05.117" v="1427" actId="478"/>
          <ac:grpSpMkLst>
            <pc:docMk/>
            <pc:sldMk cId="2820705869" sldId="294"/>
            <ac:grpSpMk id="3" creationId="{41354F49-F1D4-4FE8-9550-FEF09D423B99}"/>
          </ac:grpSpMkLst>
        </pc:grpChg>
        <pc:picChg chg="add del mod">
          <ac:chgData name="Brian Heywood" userId="453452d1-57db-497b-a92a-502ef15e770d" providerId="ADAL" clId="{259F48B1-1763-4E57-85B3-D9168F44171A}" dt="2019-07-30T05:08:55.530" v="203" actId="478"/>
          <ac:picMkLst>
            <pc:docMk/>
            <pc:sldMk cId="2820705869" sldId="294"/>
            <ac:picMk id="8" creationId="{00E9056A-6905-44E9-879D-CAFB45FE28AB}"/>
          </ac:picMkLst>
        </pc:picChg>
      </pc:sldChg>
      <pc:sldChg chg="addSp delSp modSp add modTransition delAnim modAnim">
        <pc:chgData name="Brian Heywood" userId="453452d1-57db-497b-a92a-502ef15e770d" providerId="ADAL" clId="{259F48B1-1763-4E57-85B3-D9168F44171A}" dt="2019-08-01T00:34:58.986" v="1322" actId="20577"/>
        <pc:sldMkLst>
          <pc:docMk/>
          <pc:sldMk cId="3761533908" sldId="295"/>
        </pc:sldMkLst>
        <pc:spChg chg="mod">
          <ac:chgData name="Brian Heywood" userId="453452d1-57db-497b-a92a-502ef15e770d" providerId="ADAL" clId="{259F48B1-1763-4E57-85B3-D9168F44171A}" dt="2019-07-30T06:04:16.581" v="985" actId="14100"/>
          <ac:spMkLst>
            <pc:docMk/>
            <pc:sldMk cId="3761533908" sldId="295"/>
            <ac:spMk id="6" creationId="{7470271E-BFBD-4C50-87AA-BF6B43AF7B22}"/>
          </ac:spMkLst>
        </pc:spChg>
        <pc:spChg chg="mod">
          <ac:chgData name="Brian Heywood" userId="453452d1-57db-497b-a92a-502ef15e770d" providerId="ADAL" clId="{259F48B1-1763-4E57-85B3-D9168F44171A}" dt="2019-08-01T00:34:58.986" v="1322" actId="20577"/>
          <ac:spMkLst>
            <pc:docMk/>
            <pc:sldMk cId="3761533908" sldId="295"/>
            <ac:spMk id="18" creationId="{38F5380D-1CFC-4EBD-B214-1379CCFEF8F9}"/>
          </ac:spMkLst>
        </pc:spChg>
        <pc:spChg chg="add mod">
          <ac:chgData name="Brian Heywood" userId="453452d1-57db-497b-a92a-502ef15e770d" providerId="ADAL" clId="{259F48B1-1763-4E57-85B3-D9168F44171A}" dt="2019-07-30T06:59:26.420" v="1213" actId="6549"/>
          <ac:spMkLst>
            <pc:docMk/>
            <pc:sldMk cId="3761533908" sldId="295"/>
            <ac:spMk id="20" creationId="{B7F47DB8-7A80-4760-BAB7-3273419371D3}"/>
          </ac:spMkLst>
        </pc:spChg>
        <pc:spChg chg="add mod">
          <ac:chgData name="Brian Heywood" userId="453452d1-57db-497b-a92a-502ef15e770d" providerId="ADAL" clId="{259F48B1-1763-4E57-85B3-D9168F44171A}" dt="2019-07-30T07:05:41.235" v="1229" actId="1076"/>
          <ac:spMkLst>
            <pc:docMk/>
            <pc:sldMk cId="3761533908" sldId="295"/>
            <ac:spMk id="23" creationId="{B4985FA0-73C2-4978-9CC6-88EB5312C157}"/>
          </ac:spMkLst>
        </pc:spChg>
        <pc:graphicFrameChg chg="add del mod">
          <ac:chgData name="Brian Heywood" userId="453452d1-57db-497b-a92a-502ef15e770d" providerId="ADAL" clId="{259F48B1-1763-4E57-85B3-D9168F44171A}" dt="2019-07-30T06:09:07.341" v="993" actId="478"/>
          <ac:graphicFrameMkLst>
            <pc:docMk/>
            <pc:sldMk cId="3761533908" sldId="295"/>
            <ac:graphicFrameMk id="3" creationId="{D42070C5-1642-4B81-96A6-A7003F62845C}"/>
          </ac:graphicFrameMkLst>
        </pc:graphicFrameChg>
        <pc:picChg chg="add del mod">
          <ac:chgData name="Brian Heywood" userId="453452d1-57db-497b-a92a-502ef15e770d" providerId="ADAL" clId="{259F48B1-1763-4E57-85B3-D9168F44171A}" dt="2019-07-30T06:35:26.090" v="1030" actId="478"/>
          <ac:picMkLst>
            <pc:docMk/>
            <pc:sldMk cId="3761533908" sldId="295"/>
            <ac:picMk id="4" creationId="{34DB9F12-5AE3-49DC-8E79-602673E7902E}"/>
          </ac:picMkLst>
        </pc:picChg>
        <pc:picChg chg="add mod">
          <ac:chgData name="Brian Heywood" userId="453452d1-57db-497b-a92a-502ef15e770d" providerId="ADAL" clId="{259F48B1-1763-4E57-85B3-D9168F44171A}" dt="2019-07-30T06:17:39.166" v="1008" actId="14100"/>
          <ac:picMkLst>
            <pc:docMk/>
            <pc:sldMk cId="3761533908" sldId="295"/>
            <ac:picMk id="5" creationId="{2A9C9CE3-2F3F-4E3A-A5F5-51EA92F33CB8}"/>
          </ac:picMkLst>
        </pc:picChg>
        <pc:picChg chg="add mod">
          <ac:chgData name="Brian Heywood" userId="453452d1-57db-497b-a92a-502ef15e770d" providerId="ADAL" clId="{259F48B1-1763-4E57-85B3-D9168F44171A}" dt="2019-07-30T06:45:30.441" v="1046" actId="14100"/>
          <ac:picMkLst>
            <pc:docMk/>
            <pc:sldMk cId="3761533908" sldId="295"/>
            <ac:picMk id="8" creationId="{B9658C63-C1CC-402F-993E-B76DCAAA5EDD}"/>
          </ac:picMkLst>
        </pc:picChg>
        <pc:picChg chg="add del mod">
          <ac:chgData name="Brian Heywood" userId="453452d1-57db-497b-a92a-502ef15e770d" providerId="ADAL" clId="{259F48B1-1763-4E57-85B3-D9168F44171A}" dt="2019-07-30T06:45:51.147" v="1054" actId="478"/>
          <ac:picMkLst>
            <pc:docMk/>
            <pc:sldMk cId="3761533908" sldId="295"/>
            <ac:picMk id="9" creationId="{BB7C77E7-C2A1-44B7-8606-D9B83BBF8DF7}"/>
          </ac:picMkLst>
        </pc:picChg>
        <pc:picChg chg="add mod">
          <ac:chgData name="Brian Heywood" userId="453452d1-57db-497b-a92a-502ef15e770d" providerId="ADAL" clId="{259F48B1-1763-4E57-85B3-D9168F44171A}" dt="2019-07-30T06:46:57.034" v="1082" actId="1035"/>
          <ac:picMkLst>
            <pc:docMk/>
            <pc:sldMk cId="3761533908" sldId="295"/>
            <ac:picMk id="10" creationId="{E1C339DE-3060-4095-9FCA-555BC7B04352}"/>
          </ac:picMkLst>
        </pc:picChg>
        <pc:picChg chg="add del mod">
          <ac:chgData name="Brian Heywood" userId="453452d1-57db-497b-a92a-502ef15e770d" providerId="ADAL" clId="{259F48B1-1763-4E57-85B3-D9168F44171A}" dt="2019-07-30T06:45:55.839" v="1055" actId="478"/>
          <ac:picMkLst>
            <pc:docMk/>
            <pc:sldMk cId="3761533908" sldId="295"/>
            <ac:picMk id="13" creationId="{0920F548-048A-4417-B764-DAFF6F0E795C}"/>
          </ac:picMkLst>
        </pc:picChg>
        <pc:picChg chg="add mod">
          <ac:chgData name="Brian Heywood" userId="453452d1-57db-497b-a92a-502ef15e770d" providerId="ADAL" clId="{259F48B1-1763-4E57-85B3-D9168F44171A}" dt="2019-07-30T06:46:45.338" v="1075" actId="1036"/>
          <ac:picMkLst>
            <pc:docMk/>
            <pc:sldMk cId="3761533908" sldId="295"/>
            <ac:picMk id="15" creationId="{B00C9E5D-0C1E-4867-9914-B9C988F3E782}"/>
          </ac:picMkLst>
        </pc:picChg>
        <pc:picChg chg="add mod">
          <ac:chgData name="Brian Heywood" userId="453452d1-57db-497b-a92a-502ef15e770d" providerId="ADAL" clId="{259F48B1-1763-4E57-85B3-D9168F44171A}" dt="2019-07-30T06:48:15.693" v="1124" actId="1038"/>
          <ac:picMkLst>
            <pc:docMk/>
            <pc:sldMk cId="3761533908" sldId="295"/>
            <ac:picMk id="17" creationId="{05677903-D5AA-474A-BE4F-4521D50E9BE6}"/>
          </ac:picMkLst>
        </pc:picChg>
      </pc:sldChg>
      <pc:sldChg chg="modSp modAnim">
        <pc:chgData name="Brian Heywood" userId="453452d1-57db-497b-a92a-502ef15e770d" providerId="ADAL" clId="{259F48B1-1763-4E57-85B3-D9168F44171A}" dt="2019-08-01T03:25:49.393" v="1424" actId="27636"/>
        <pc:sldMkLst>
          <pc:docMk/>
          <pc:sldMk cId="2208675910" sldId="297"/>
        </pc:sldMkLst>
        <pc:spChg chg="mod">
          <ac:chgData name="Brian Heywood" userId="453452d1-57db-497b-a92a-502ef15e770d" providerId="ADAL" clId="{259F48B1-1763-4E57-85B3-D9168F44171A}" dt="2019-08-01T02:54:19.879" v="1357" actId="5793"/>
          <ac:spMkLst>
            <pc:docMk/>
            <pc:sldMk cId="2208675910" sldId="297"/>
            <ac:spMk id="6" creationId="{7470271E-BFBD-4C50-87AA-BF6B43AF7B22}"/>
          </ac:spMkLst>
        </pc:spChg>
        <pc:spChg chg="mod">
          <ac:chgData name="Brian Heywood" userId="453452d1-57db-497b-a92a-502ef15e770d" providerId="ADAL" clId="{259F48B1-1763-4E57-85B3-D9168F44171A}" dt="2019-08-01T01:58:12.444" v="1326" actId="208"/>
          <ac:spMkLst>
            <pc:docMk/>
            <pc:sldMk cId="2208675910" sldId="297"/>
            <ac:spMk id="18" creationId="{38F5380D-1CFC-4EBD-B214-1379CCFEF8F9}"/>
          </ac:spMkLst>
        </pc:spChg>
        <pc:spChg chg="mod">
          <ac:chgData name="Brian Heywood" userId="453452d1-57db-497b-a92a-502ef15e770d" providerId="ADAL" clId="{259F48B1-1763-4E57-85B3-D9168F44171A}" dt="2019-08-01T03:18:20.664" v="1382" actId="27636"/>
          <ac:spMkLst>
            <pc:docMk/>
            <pc:sldMk cId="2208675910" sldId="297"/>
            <ac:spMk id="19" creationId="{F5A4BC9F-B05E-437B-B827-9D84B415EA8A}"/>
          </ac:spMkLst>
        </pc:spChg>
        <pc:spChg chg="mod">
          <ac:chgData name="Brian Heywood" userId="453452d1-57db-497b-a92a-502ef15e770d" providerId="ADAL" clId="{259F48B1-1763-4E57-85B3-D9168F44171A}" dt="2019-08-01T03:25:49.393" v="1424" actId="27636"/>
          <ac:spMkLst>
            <pc:docMk/>
            <pc:sldMk cId="2208675910" sldId="297"/>
            <ac:spMk id="21" creationId="{D86F2EBB-CDFB-489D-A1D2-17E43127B239}"/>
          </ac:spMkLst>
        </pc:spChg>
        <pc:spChg chg="mod">
          <ac:chgData name="Brian Heywood" userId="453452d1-57db-497b-a92a-502ef15e770d" providerId="ADAL" clId="{259F48B1-1763-4E57-85B3-D9168F44171A}" dt="2019-08-01T01:58:30.099" v="1329" actId="208"/>
          <ac:spMkLst>
            <pc:docMk/>
            <pc:sldMk cId="2208675910" sldId="297"/>
            <ac:spMk id="22" creationId="{04CBCE3D-1330-44FB-8690-8ADA06F946E9}"/>
          </ac:spMkLst>
        </pc:spChg>
      </pc:sldChg>
      <pc:sldChg chg="modSp add modTransition">
        <pc:chgData name="Brian Heywood" userId="453452d1-57db-497b-a92a-502ef15e770d" providerId="ADAL" clId="{259F48B1-1763-4E57-85B3-D9168F44171A}" dt="2019-08-01T06:44:58.474" v="1488" actId="14838"/>
        <pc:sldMkLst>
          <pc:docMk/>
          <pc:sldMk cId="3307966187" sldId="298"/>
        </pc:sldMkLst>
        <pc:spChg chg="mod">
          <ac:chgData name="Brian Heywood" userId="453452d1-57db-497b-a92a-502ef15e770d" providerId="ADAL" clId="{259F48B1-1763-4E57-85B3-D9168F44171A}" dt="2019-08-01T06:44:58.474" v="1488" actId="14838"/>
          <ac:spMkLst>
            <pc:docMk/>
            <pc:sldMk cId="3307966187" sldId="298"/>
            <ac:spMk id="2" creationId="{56390B23-33DE-4CB0-B1A4-7BFDC80FF64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7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8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2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95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3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5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3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6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0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9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5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5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67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PRESENTATION%20FOLDER/MCC%20FORM%20%20-%20Word%20Master.docx" TargetMode="Externa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%20FOLDER/MCC%20FORM%20%20-%20Word%20Master.docx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%20FOLDER/MCC%20FORM%20%20-%20Word%20Master.docx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hyperlink" Target="file:///C:\Users\brian\Desktop\MCC%20FORM.docx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Adobe\Acrobat%20Reader%20DC\Reader\AcroRd32.ex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0B23-33DE-4CB0-B1A4-7BFDC80F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700" y="2647959"/>
            <a:ext cx="8745794" cy="895350"/>
          </a:xfrm>
        </p:spPr>
        <p:txBody>
          <a:bodyPr>
            <a:noAutofit/>
          </a:bodyPr>
          <a:lstStyle/>
          <a:p>
            <a:r>
              <a:rPr lang="en-AU" sz="8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PDF FORM FILLING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D19FCD-B745-4C36-A3C8-BE0A244E27CE}"/>
              </a:ext>
            </a:extLst>
          </p:cNvPr>
          <p:cNvSpPr txBox="1">
            <a:spLocks/>
          </p:cNvSpPr>
          <p:nvPr/>
        </p:nvSpPr>
        <p:spPr>
          <a:xfrm>
            <a:off x="2552700" y="3317090"/>
            <a:ext cx="4462460" cy="45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F5380D-1CFC-4EBD-B214-1379CCFEF8F9}"/>
              </a:ext>
            </a:extLst>
          </p:cNvPr>
          <p:cNvSpPr txBox="1">
            <a:spLocks/>
          </p:cNvSpPr>
          <p:nvPr/>
        </p:nvSpPr>
        <p:spPr>
          <a:xfrm>
            <a:off x="13011899" y="1635914"/>
            <a:ext cx="4181476" cy="807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E96E59-409C-4D8B-BA39-C5794F7662B7}"/>
              </a:ext>
            </a:extLst>
          </p:cNvPr>
          <p:cNvSpPr txBox="1">
            <a:spLocks/>
          </p:cNvSpPr>
          <p:nvPr/>
        </p:nvSpPr>
        <p:spPr>
          <a:xfrm>
            <a:off x="6919295" y="5375480"/>
            <a:ext cx="527270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Brian Heywood – August 2019</a:t>
            </a:r>
          </a:p>
        </p:txBody>
      </p:sp>
    </p:spTree>
    <p:extLst>
      <p:ext uri="{BB962C8B-B14F-4D97-AF65-F5344CB8AC3E}">
        <p14:creationId xmlns:p14="http://schemas.microsoft.com/office/powerpoint/2010/main" val="282070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0CC5B1-DF77-4E1E-9050-AC8D0A32411B}"/>
              </a:ext>
            </a:extLst>
          </p:cNvPr>
          <p:cNvSpPr txBox="1">
            <a:spLocks/>
          </p:cNvSpPr>
          <p:nvPr/>
        </p:nvSpPr>
        <p:spPr>
          <a:xfrm>
            <a:off x="1799794" y="837770"/>
            <a:ext cx="8791575" cy="7137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1. FILLABLE FORMS </a:t>
            </a:r>
            <a:r>
              <a:rPr lang="en-AU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– with Interactive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DCB78-AED1-4B5C-9097-5A10B2987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05"/>
          <a:stretch/>
        </p:blipFill>
        <p:spPr>
          <a:xfrm>
            <a:off x="2070426" y="1635067"/>
            <a:ext cx="7663417" cy="27435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92FD4C-59F4-48B3-98DB-BCA27E402BD2}"/>
              </a:ext>
            </a:extLst>
          </p:cNvPr>
          <p:cNvSpPr txBox="1">
            <a:spLocks/>
          </p:cNvSpPr>
          <p:nvPr/>
        </p:nvSpPr>
        <p:spPr>
          <a:xfrm>
            <a:off x="2189754" y="4394103"/>
            <a:ext cx="7812492" cy="8505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4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AU" sz="24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FILLABLE FORMS are usually filled-in and transmitted online with an option to view and print the final document.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5991D-616D-4E34-A67C-B3BFAA83B733}"/>
              </a:ext>
            </a:extLst>
          </p:cNvPr>
          <p:cNvSpPr txBox="1"/>
          <p:nvPr/>
        </p:nvSpPr>
        <p:spPr>
          <a:xfrm>
            <a:off x="2328019" y="2023549"/>
            <a:ext cx="6538075" cy="307777"/>
          </a:xfrm>
          <a:prstGeom prst="rect">
            <a:avLst/>
          </a:prstGeom>
          <a:solidFill>
            <a:srgbClr val="CE93D3"/>
          </a:solidFill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bg1"/>
                </a:solidFill>
              </a:rPr>
              <a:t>Please fill out the following form. You cannot save data typed into this form.</a:t>
            </a:r>
          </a:p>
          <a:p>
            <a:r>
              <a:rPr lang="en-AU" sz="700" dirty="0">
                <a:solidFill>
                  <a:schemeClr val="bg1"/>
                </a:solidFill>
              </a:rPr>
              <a:t>Please print your completed form if you would like a copy for your records.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2BA68-F841-413F-8DCA-9E7DCD6DCA07}"/>
              </a:ext>
            </a:extLst>
          </p:cNvPr>
          <p:cNvSpPr txBox="1">
            <a:spLocks/>
          </p:cNvSpPr>
          <p:nvPr/>
        </p:nvSpPr>
        <p:spPr>
          <a:xfrm>
            <a:off x="2070426" y="5292872"/>
            <a:ext cx="8791575" cy="986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NOTE: </a:t>
            </a:r>
            <a:br>
              <a:rPr lang="en-AU" sz="4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AU" sz="24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FREE ‘Adobe Acrobat Reader DC’ </a:t>
            </a:r>
            <a:r>
              <a:rPr lang="en-AU" sz="2400" u="sng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cannot</a:t>
            </a:r>
            <a:r>
              <a:rPr lang="en-AU" sz="24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create FILLABLE FORMS</a:t>
            </a:r>
            <a:endParaRPr lang="en-AU" sz="40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985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00A30DF-C9DF-4917-89B3-A2DCFBA1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250" y="605127"/>
            <a:ext cx="8632552" cy="614034"/>
          </a:xfrm>
        </p:spPr>
        <p:txBody>
          <a:bodyPr>
            <a:normAutofit fontScale="62500" lnSpcReduction="20000"/>
          </a:bodyPr>
          <a:lstStyle/>
          <a:p>
            <a:r>
              <a:rPr lang="en-AU" sz="51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2. FLAT FORMS:  </a:t>
            </a:r>
            <a:r>
              <a:rPr lang="en-AU" sz="3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- do not have interactive fields</a:t>
            </a:r>
          </a:p>
        </p:txBody>
      </p:sp>
      <p:sp>
        <p:nvSpPr>
          <p:cNvPr id="3" name="Rectangle 2">
            <a:hlinkClick r:id="rId3" action="ppaction://hlinkfile"/>
            <a:extLst>
              <a:ext uri="{FF2B5EF4-FFF2-40B4-BE49-F238E27FC236}">
                <a16:creationId xmlns:a16="http://schemas.microsoft.com/office/drawing/2014/main" id="{CF678AE2-3FA9-4F34-96F4-5A8A4752FFAF}"/>
              </a:ext>
            </a:extLst>
          </p:cNvPr>
          <p:cNvSpPr/>
          <p:nvPr/>
        </p:nvSpPr>
        <p:spPr>
          <a:xfrm>
            <a:off x="7435927" y="5623297"/>
            <a:ext cx="1027289" cy="59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F23412-5C75-4AF5-A66F-3D7DE3E97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84395"/>
              </p:ext>
            </p:extLst>
          </p:nvPr>
        </p:nvGraphicFramePr>
        <p:xfrm>
          <a:off x="2609850" y="1416275"/>
          <a:ext cx="7691438" cy="1088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667210" imgH="8019745" progId="AcroExch.Document.DC">
                  <p:embed/>
                </p:oleObj>
              </mc:Choice>
              <mc:Fallback>
                <p:oleObj name="Acrobat Document" r:id="rId4" imgW="5667210" imgH="8019745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F23412-5C75-4AF5-A66F-3D7DE3E97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0" y="1416275"/>
                        <a:ext cx="7691438" cy="1088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20E0A4-F738-4A81-A426-ED94D287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50" y="1416275"/>
            <a:ext cx="7691438" cy="995362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BE69F6-D01E-4B76-AA26-1C4140519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50" y="1416275"/>
            <a:ext cx="7691438" cy="990671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62009E-EAF7-42FF-8AEF-DD953FF64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850" y="1416274"/>
            <a:ext cx="7691438" cy="995362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8E565D-9F89-4C3B-B44F-5D4DA60B1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850" y="1416273"/>
            <a:ext cx="7691438" cy="99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00A30DF-C9DF-4917-89B3-A2DCFBA1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250" y="605127"/>
            <a:ext cx="8632552" cy="614034"/>
          </a:xfrm>
        </p:spPr>
        <p:txBody>
          <a:bodyPr>
            <a:normAutofit fontScale="62500" lnSpcReduction="20000"/>
          </a:bodyPr>
          <a:lstStyle/>
          <a:p>
            <a:r>
              <a:rPr lang="en-AU" sz="51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2. FLAT FORMS:  </a:t>
            </a:r>
            <a:r>
              <a:rPr lang="en-AU" sz="3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- do not have interactive fields</a:t>
            </a:r>
          </a:p>
        </p:txBody>
      </p:sp>
      <p:sp>
        <p:nvSpPr>
          <p:cNvPr id="3" name="Rectangle 2">
            <a:hlinkClick r:id="rId3" action="ppaction://hlinkfile"/>
            <a:extLst>
              <a:ext uri="{FF2B5EF4-FFF2-40B4-BE49-F238E27FC236}">
                <a16:creationId xmlns:a16="http://schemas.microsoft.com/office/drawing/2014/main" id="{CF678AE2-3FA9-4F34-96F4-5A8A4752FFAF}"/>
              </a:ext>
            </a:extLst>
          </p:cNvPr>
          <p:cNvSpPr/>
          <p:nvPr/>
        </p:nvSpPr>
        <p:spPr>
          <a:xfrm>
            <a:off x="7435927" y="5623297"/>
            <a:ext cx="1027289" cy="59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F23412-5C75-4AF5-A66F-3D7DE3E97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0" y="1416275"/>
          <a:ext cx="7691438" cy="1088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667210" imgH="8019745" progId="AcroExch.Document.DC">
                  <p:embed/>
                </p:oleObj>
              </mc:Choice>
              <mc:Fallback>
                <p:oleObj name="Acrobat Document" r:id="rId4" imgW="5667210" imgH="8019745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F23412-5C75-4AF5-A66F-3D7DE3E97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0" y="1416275"/>
                        <a:ext cx="7691438" cy="1088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3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00A30DF-C9DF-4917-89B3-A2DCFBA1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250" y="605127"/>
            <a:ext cx="8632552" cy="614034"/>
          </a:xfrm>
        </p:spPr>
        <p:txBody>
          <a:bodyPr>
            <a:normAutofit fontScale="62500" lnSpcReduction="20000"/>
          </a:bodyPr>
          <a:lstStyle/>
          <a:p>
            <a:r>
              <a:rPr lang="en-AU" sz="51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2. FLAT FORMS:  </a:t>
            </a:r>
            <a:r>
              <a:rPr lang="en-AU" sz="3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- do not have interactive fields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2B17EC-6FBE-48EB-8C78-6B0B96CA58CB}"/>
              </a:ext>
            </a:extLst>
          </p:cNvPr>
          <p:cNvSpPr txBox="1">
            <a:spLocks/>
          </p:cNvSpPr>
          <p:nvPr/>
        </p:nvSpPr>
        <p:spPr>
          <a:xfrm>
            <a:off x="3721641" y="2072100"/>
            <a:ext cx="9016864" cy="502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/>
              <a:t>- ONLINE FORMS NEED TO BE DOWNLOADED AND SAVED AS PDF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8FC77-B781-450E-97FF-844BC1C45A66}"/>
              </a:ext>
            </a:extLst>
          </p:cNvPr>
          <p:cNvSpPr txBox="1">
            <a:spLocks/>
          </p:cNvSpPr>
          <p:nvPr/>
        </p:nvSpPr>
        <p:spPr>
          <a:xfrm>
            <a:off x="3783157" y="3018681"/>
            <a:ext cx="7818818" cy="502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/>
              <a:t>- HARD (Paper) COPIES of a form NEEDS TO BE SCANNED INTO PDF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07F63D-D92B-4264-8FF4-F2D3BB85BE3F}"/>
              </a:ext>
            </a:extLst>
          </p:cNvPr>
          <p:cNvSpPr txBox="1">
            <a:spLocks/>
          </p:cNvSpPr>
          <p:nvPr/>
        </p:nvSpPr>
        <p:spPr>
          <a:xfrm>
            <a:off x="3783157" y="3965262"/>
            <a:ext cx="8791575" cy="502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/>
              <a:t>- New ‘FLAT Forms’ CAN BE PRODUCED IN ‘</a:t>
            </a:r>
            <a:r>
              <a:rPr lang="en-AU" sz="2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WORD</a:t>
            </a:r>
            <a:r>
              <a:rPr lang="en-AU" sz="2000" dirty="0"/>
              <a:t>’ AND SAVED AS PDF</a:t>
            </a:r>
          </a:p>
        </p:txBody>
      </p:sp>
      <p:sp>
        <p:nvSpPr>
          <p:cNvPr id="3" name="Rectangle 2">
            <a:hlinkClick r:id="rId3" action="ppaction://hlinkfile"/>
            <a:extLst>
              <a:ext uri="{FF2B5EF4-FFF2-40B4-BE49-F238E27FC236}">
                <a16:creationId xmlns:a16="http://schemas.microsoft.com/office/drawing/2014/main" id="{CF678AE2-3FA9-4F34-96F4-5A8A4752FFAF}"/>
              </a:ext>
            </a:extLst>
          </p:cNvPr>
          <p:cNvSpPr/>
          <p:nvPr/>
        </p:nvSpPr>
        <p:spPr>
          <a:xfrm>
            <a:off x="7435927" y="5623297"/>
            <a:ext cx="1027289" cy="59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F23412-5C75-4AF5-A66F-3D7DE3E97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24864"/>
              </p:ext>
            </p:extLst>
          </p:nvPr>
        </p:nvGraphicFramePr>
        <p:xfrm>
          <a:off x="1640541" y="2013685"/>
          <a:ext cx="1972043" cy="277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4" imgW="5667210" imgH="8019745" progId="AcroExch.Document.DC">
                  <p:embed/>
                </p:oleObj>
              </mc:Choice>
              <mc:Fallback>
                <p:oleObj name="Acrobat Document" r:id="rId4" imgW="5667210" imgH="8019745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F23412-5C75-4AF5-A66F-3D7DE3E97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0541" y="2013685"/>
                        <a:ext cx="1972043" cy="277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hlinkClick r:id="rId6" action="ppaction://hlinkfile"/>
            <a:extLst>
              <a:ext uri="{FF2B5EF4-FFF2-40B4-BE49-F238E27FC236}">
                <a16:creationId xmlns:a16="http://schemas.microsoft.com/office/drawing/2014/main" id="{9ECF17AF-B16B-42A4-A702-CC456D6B2165}"/>
              </a:ext>
            </a:extLst>
          </p:cNvPr>
          <p:cNvSpPr txBox="1"/>
          <p:nvPr/>
        </p:nvSpPr>
        <p:spPr>
          <a:xfrm>
            <a:off x="8463216" y="4083485"/>
            <a:ext cx="918779" cy="59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25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6860-E762-4307-8A58-B89053B21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4058" y="764379"/>
            <a:ext cx="6643633" cy="1311948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‘FILL &amp; SIGN </a:t>
            </a: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 </a:t>
            </a: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‘COMMENT’</a:t>
            </a:r>
            <a:br>
              <a:rPr lang="en-A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A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TOOLS</a:t>
            </a:r>
            <a:endParaRPr lang="en-A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F77CB0-B2C6-413A-97C2-6C73B3DB6006}"/>
              </a:ext>
            </a:extLst>
          </p:cNvPr>
          <p:cNvSpPr txBox="1">
            <a:spLocks/>
          </p:cNvSpPr>
          <p:nvPr/>
        </p:nvSpPr>
        <p:spPr>
          <a:xfrm>
            <a:off x="2781888" y="2812788"/>
            <a:ext cx="7516128" cy="727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TO PRODUCE NEATER (legible) DOCUMENTS.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17AC88-8289-4749-958A-F872A4322955}"/>
              </a:ext>
            </a:extLst>
          </p:cNvPr>
          <p:cNvSpPr txBox="1">
            <a:spLocks/>
          </p:cNvSpPr>
          <p:nvPr/>
        </p:nvSpPr>
        <p:spPr>
          <a:xfrm>
            <a:off x="2781888" y="3570868"/>
            <a:ext cx="5380863" cy="61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TO SAVE PAPER </a:t>
            </a:r>
            <a:r>
              <a:rPr lang="en-A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No need to print.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80B7CE-0FFE-4BAD-8AE0-8865287BD706}"/>
              </a:ext>
            </a:extLst>
          </p:cNvPr>
          <p:cNvSpPr txBox="1">
            <a:spLocks/>
          </p:cNvSpPr>
          <p:nvPr/>
        </p:nvSpPr>
        <p:spPr>
          <a:xfrm>
            <a:off x="2781888" y="4213657"/>
            <a:ext cx="5764695" cy="61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TO SAVE EXPENSIVE INK.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AA4C36-0FA1-444E-805B-38832301FD4C}"/>
              </a:ext>
            </a:extLst>
          </p:cNvPr>
          <p:cNvSpPr txBox="1">
            <a:spLocks/>
          </p:cNvSpPr>
          <p:nvPr/>
        </p:nvSpPr>
        <p:spPr>
          <a:xfrm>
            <a:off x="2781888" y="4856446"/>
            <a:ext cx="8761143" cy="611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TO SAVE TIME &amp; EFFORT WITH REPEAT DOCUMENTS.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305548-DD40-42E6-A98E-503826E25EBE}"/>
              </a:ext>
            </a:extLst>
          </p:cNvPr>
          <p:cNvSpPr txBox="1">
            <a:spLocks/>
          </p:cNvSpPr>
          <p:nvPr/>
        </p:nvSpPr>
        <p:spPr>
          <a:xfrm>
            <a:off x="2796246" y="2019521"/>
            <a:ext cx="6613866" cy="793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USE</a:t>
            </a:r>
            <a:r>
              <a:rPr lang="en-AU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AU" sz="28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FD15-E54D-4E18-8053-00B3D8924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148" y="1674253"/>
            <a:ext cx="10032642" cy="1248055"/>
          </a:xfrm>
        </p:spPr>
        <p:txBody>
          <a:bodyPr>
            <a:normAutofit fontScale="90000"/>
          </a:bodyPr>
          <a:lstStyle/>
          <a:p>
            <a:r>
              <a:rPr lang="en-AU" sz="8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 FOR LISTENING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CE5962-DFD5-4164-B746-A7C6AAFF8739}"/>
              </a:ext>
            </a:extLst>
          </p:cNvPr>
          <p:cNvSpPr txBox="1">
            <a:spLocks/>
          </p:cNvSpPr>
          <p:nvPr/>
        </p:nvSpPr>
        <p:spPr>
          <a:xfrm>
            <a:off x="2891306" y="3295796"/>
            <a:ext cx="8152327" cy="1393188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8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21481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0B23-33DE-4CB0-B1A4-7BFDC80F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107" y="368996"/>
            <a:ext cx="7287703" cy="895350"/>
          </a:xfrm>
        </p:spPr>
        <p:txBody>
          <a:bodyPr>
            <a:noAutofit/>
          </a:bodyPr>
          <a:lstStyle/>
          <a:p>
            <a:r>
              <a:rPr lang="en-AU" sz="66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PDF FORM FILLING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70271E-BFBD-4C50-87AA-BF6B43AF7B22}"/>
              </a:ext>
            </a:extLst>
          </p:cNvPr>
          <p:cNvSpPr txBox="1">
            <a:spLocks/>
          </p:cNvSpPr>
          <p:nvPr/>
        </p:nvSpPr>
        <p:spPr>
          <a:xfrm>
            <a:off x="4824945" y="866441"/>
            <a:ext cx="4772029" cy="4425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THE old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Get/Download the form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Print it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Manually fill &amp; 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Scan 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Share it</a:t>
            </a:r>
            <a:endParaRPr lang="en-A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D19FCD-B745-4C36-A3C8-BE0A244E27CE}"/>
              </a:ext>
            </a:extLst>
          </p:cNvPr>
          <p:cNvSpPr txBox="1">
            <a:spLocks/>
          </p:cNvSpPr>
          <p:nvPr/>
        </p:nvSpPr>
        <p:spPr>
          <a:xfrm>
            <a:off x="2552700" y="3317090"/>
            <a:ext cx="4462460" cy="45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F5380D-1CFC-4EBD-B214-1379CCFEF8F9}"/>
              </a:ext>
            </a:extLst>
          </p:cNvPr>
          <p:cNvSpPr txBox="1">
            <a:spLocks/>
          </p:cNvSpPr>
          <p:nvPr/>
        </p:nvSpPr>
        <p:spPr>
          <a:xfrm>
            <a:off x="13011899" y="1635914"/>
            <a:ext cx="4181476" cy="807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354F49-F1D4-4FE8-9550-FEF09D423B99}"/>
              </a:ext>
            </a:extLst>
          </p:cNvPr>
          <p:cNvGrpSpPr/>
          <p:nvPr/>
        </p:nvGrpSpPr>
        <p:grpSpPr>
          <a:xfrm>
            <a:off x="6207404" y="4266974"/>
            <a:ext cx="2963203" cy="2106960"/>
            <a:chOff x="6207404" y="4266974"/>
            <a:chExt cx="2963203" cy="2106960"/>
          </a:xfrm>
        </p:grpSpPr>
        <p:pic>
          <p:nvPicPr>
            <p:cNvPr id="12" name="Graphic 11" descr="Sad face with solid fill">
              <a:extLst>
                <a:ext uri="{FF2B5EF4-FFF2-40B4-BE49-F238E27FC236}">
                  <a16:creationId xmlns:a16="http://schemas.microsoft.com/office/drawing/2014/main" id="{AA42E665-B102-4256-B2A2-36CD7976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5337" y="4355801"/>
              <a:ext cx="1618872" cy="1618872"/>
            </a:xfrm>
            <a:prstGeom prst="rect">
              <a:avLst/>
            </a:prstGeom>
          </p:spPr>
        </p:pic>
        <p:pic>
          <p:nvPicPr>
            <p:cNvPr id="9" name="Graphic 8" descr="Crying face with no fill">
              <a:extLst>
                <a:ext uri="{FF2B5EF4-FFF2-40B4-BE49-F238E27FC236}">
                  <a16:creationId xmlns:a16="http://schemas.microsoft.com/office/drawing/2014/main" id="{38EB2E0A-98E3-4D26-AC3D-92BADB63C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20923" y="4266974"/>
              <a:ext cx="1707699" cy="17076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190B1-4A7A-4C4B-94A6-36D3D718C869}"/>
                </a:ext>
              </a:extLst>
            </p:cNvPr>
            <p:cNvSpPr txBox="1"/>
            <p:nvPr/>
          </p:nvSpPr>
          <p:spPr>
            <a:xfrm>
              <a:off x="6207404" y="5789159"/>
              <a:ext cx="2963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Costly &amp; Messy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96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70271E-BFBD-4C50-87AA-BF6B43AF7B22}"/>
              </a:ext>
            </a:extLst>
          </p:cNvPr>
          <p:cNvSpPr txBox="1">
            <a:spLocks/>
          </p:cNvSpPr>
          <p:nvPr/>
        </p:nvSpPr>
        <p:spPr>
          <a:xfrm>
            <a:off x="1996679" y="866441"/>
            <a:ext cx="4772029" cy="4425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THE old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Get/Download the form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Print it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Manually fill &amp; 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Scan 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Share it</a:t>
            </a:r>
            <a:endParaRPr lang="en-A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D19FCD-B745-4C36-A3C8-BE0A244E27CE}"/>
              </a:ext>
            </a:extLst>
          </p:cNvPr>
          <p:cNvSpPr txBox="1">
            <a:spLocks/>
          </p:cNvSpPr>
          <p:nvPr/>
        </p:nvSpPr>
        <p:spPr>
          <a:xfrm>
            <a:off x="2552700" y="3317090"/>
            <a:ext cx="4462460" cy="45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AAD95-1BD4-4F23-908F-73E26D5A5A51}"/>
              </a:ext>
            </a:extLst>
          </p:cNvPr>
          <p:cNvGrpSpPr/>
          <p:nvPr/>
        </p:nvGrpSpPr>
        <p:grpSpPr>
          <a:xfrm>
            <a:off x="7015160" y="1593055"/>
            <a:ext cx="4772029" cy="2466077"/>
            <a:chOff x="7015160" y="1593055"/>
            <a:chExt cx="4772029" cy="2466077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8F5380D-1CFC-4EBD-B214-1379CCFEF8F9}"/>
                </a:ext>
              </a:extLst>
            </p:cNvPr>
            <p:cNvSpPr txBox="1">
              <a:spLocks/>
            </p:cNvSpPr>
            <p:nvPr/>
          </p:nvSpPr>
          <p:spPr>
            <a:xfrm>
              <a:off x="7015160" y="1593055"/>
              <a:ext cx="4181476" cy="80724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</a:rPr>
                <a:t>A betta way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F5A4BC9F-B05E-437B-B827-9D84B415EA8A}"/>
                </a:ext>
              </a:extLst>
            </p:cNvPr>
            <p:cNvSpPr txBox="1">
              <a:spLocks/>
            </p:cNvSpPr>
            <p:nvPr/>
          </p:nvSpPr>
          <p:spPr>
            <a:xfrm>
              <a:off x="7015160" y="2509842"/>
              <a:ext cx="4772029" cy="4524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AU" sz="28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</a:rPr>
                <a:t>Get/Download the form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D86F2EBB-CDFB-489D-A1D2-17E43127B239}"/>
                </a:ext>
              </a:extLst>
            </p:cNvPr>
            <p:cNvSpPr txBox="1">
              <a:spLocks/>
            </p:cNvSpPr>
            <p:nvPr/>
          </p:nvSpPr>
          <p:spPr>
            <a:xfrm>
              <a:off x="7024685" y="3071820"/>
              <a:ext cx="4762503" cy="4524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AU" sz="28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</a:rPr>
                <a:t>Fill &amp; sign electronically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04CBCE3D-1330-44FB-8690-8ADA06F946E9}"/>
                </a:ext>
              </a:extLst>
            </p:cNvPr>
            <p:cNvSpPr txBox="1">
              <a:spLocks/>
            </p:cNvSpPr>
            <p:nvPr/>
          </p:nvSpPr>
          <p:spPr>
            <a:xfrm>
              <a:off x="7015160" y="3606693"/>
              <a:ext cx="3372849" cy="4524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AU" sz="28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</a:rPr>
                <a:t>Share it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354F49-F1D4-4FE8-9550-FEF09D423B99}"/>
              </a:ext>
            </a:extLst>
          </p:cNvPr>
          <p:cNvGrpSpPr/>
          <p:nvPr/>
        </p:nvGrpSpPr>
        <p:grpSpPr>
          <a:xfrm>
            <a:off x="3432296" y="4266974"/>
            <a:ext cx="2963203" cy="2106960"/>
            <a:chOff x="6207404" y="4266974"/>
            <a:chExt cx="2963203" cy="2106960"/>
          </a:xfrm>
        </p:grpSpPr>
        <p:pic>
          <p:nvPicPr>
            <p:cNvPr id="12" name="Graphic 11" descr="Sad face with solid fill">
              <a:extLst>
                <a:ext uri="{FF2B5EF4-FFF2-40B4-BE49-F238E27FC236}">
                  <a16:creationId xmlns:a16="http://schemas.microsoft.com/office/drawing/2014/main" id="{AA42E665-B102-4256-B2A2-36CD7976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5337" y="4355801"/>
              <a:ext cx="1618872" cy="1618872"/>
            </a:xfrm>
            <a:prstGeom prst="rect">
              <a:avLst/>
            </a:prstGeom>
          </p:spPr>
        </p:pic>
        <p:pic>
          <p:nvPicPr>
            <p:cNvPr id="9" name="Graphic 8" descr="Crying face with no fill">
              <a:extLst>
                <a:ext uri="{FF2B5EF4-FFF2-40B4-BE49-F238E27FC236}">
                  <a16:creationId xmlns:a16="http://schemas.microsoft.com/office/drawing/2014/main" id="{38EB2E0A-98E3-4D26-AC3D-92BADB63C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20923" y="4266974"/>
              <a:ext cx="1707699" cy="17076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190B1-4A7A-4C4B-94A6-36D3D718C869}"/>
                </a:ext>
              </a:extLst>
            </p:cNvPr>
            <p:cNvSpPr txBox="1"/>
            <p:nvPr/>
          </p:nvSpPr>
          <p:spPr>
            <a:xfrm>
              <a:off x="6207404" y="5789159"/>
              <a:ext cx="2963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Costly &amp; Messy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4FB74D-3AC0-410F-815D-E6283FB8EE34}"/>
              </a:ext>
            </a:extLst>
          </p:cNvPr>
          <p:cNvGrpSpPr/>
          <p:nvPr/>
        </p:nvGrpSpPr>
        <p:grpSpPr>
          <a:xfrm>
            <a:off x="7529681" y="4266974"/>
            <a:ext cx="4297881" cy="2106960"/>
            <a:chOff x="7271016" y="4309980"/>
            <a:chExt cx="4297881" cy="2106960"/>
          </a:xfrm>
        </p:grpSpPr>
        <p:pic>
          <p:nvPicPr>
            <p:cNvPr id="16" name="Graphic 15" descr="Smiling face with solid fill">
              <a:extLst>
                <a:ext uri="{FF2B5EF4-FFF2-40B4-BE49-F238E27FC236}">
                  <a16:creationId xmlns:a16="http://schemas.microsoft.com/office/drawing/2014/main" id="{9D872C36-38EE-446A-BFB4-4FFA6CD27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35791" y="4309980"/>
              <a:ext cx="1732128" cy="1732128"/>
            </a:xfrm>
            <a:prstGeom prst="rect">
              <a:avLst/>
            </a:prstGeom>
          </p:spPr>
        </p:pic>
        <p:pic>
          <p:nvPicPr>
            <p:cNvPr id="17" name="Graphic 16" descr="Sunglasses face with no fill">
              <a:extLst>
                <a:ext uri="{FF2B5EF4-FFF2-40B4-BE49-F238E27FC236}">
                  <a16:creationId xmlns:a16="http://schemas.microsoft.com/office/drawing/2014/main" id="{51B2B481-A6D7-4E7C-863F-5AEC5312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72754" y="4309980"/>
              <a:ext cx="1870901" cy="177538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E5F8B9-9A82-4192-971C-A60839D1A66B}"/>
                </a:ext>
              </a:extLst>
            </p:cNvPr>
            <p:cNvSpPr txBox="1"/>
            <p:nvPr/>
          </p:nvSpPr>
          <p:spPr>
            <a:xfrm>
              <a:off x="7271016" y="5832165"/>
              <a:ext cx="4297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Much Cheaper &amp; Neater</a:t>
              </a:r>
            </a:p>
          </p:txBody>
        </p:sp>
      </p:grpSp>
      <p:pic>
        <p:nvPicPr>
          <p:cNvPr id="23" name="Graphic 22" descr="Party hat">
            <a:extLst>
              <a:ext uri="{FF2B5EF4-FFF2-40B4-BE49-F238E27FC236}">
                <a16:creationId xmlns:a16="http://schemas.microsoft.com/office/drawing/2014/main" id="{27FADA42-B37B-484A-BB4B-E743CE99C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02299">
            <a:off x="9221422" y="37272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604CD4-FA2D-417C-ADD2-6D72205548D4}"/>
              </a:ext>
            </a:extLst>
          </p:cNvPr>
          <p:cNvSpPr txBox="1">
            <a:spLocks/>
          </p:cNvSpPr>
          <p:nvPr/>
        </p:nvSpPr>
        <p:spPr>
          <a:xfrm>
            <a:off x="1160941" y="2418582"/>
            <a:ext cx="10543821" cy="96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b="1" cap="none" dirty="0">
                <a:ln w="9525">
                  <a:solidFill>
                    <a:srgbClr val="B99A3A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ACROBAT READER DC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EF7967-E5E9-46BD-BCDB-DC6C4951476E}"/>
              </a:ext>
            </a:extLst>
          </p:cNvPr>
          <p:cNvSpPr txBox="1">
            <a:spLocks/>
          </p:cNvSpPr>
          <p:nvPr/>
        </p:nvSpPr>
        <p:spPr>
          <a:xfrm>
            <a:off x="9990668" y="4241270"/>
            <a:ext cx="2034318" cy="566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en-AU" sz="14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AU" sz="16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105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ocument</a:t>
            </a:r>
            <a:r>
              <a:rPr lang="en-AU" sz="14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105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loud</a:t>
            </a:r>
          </a:p>
          <a:p>
            <a:pPr algn="ctr"/>
            <a:r>
              <a:rPr lang="en-AU" sz="1200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200" dirty="0">
                <a:ln w="3175">
                  <a:noFill/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AU" sz="1200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2015)</a:t>
            </a:r>
            <a:endParaRPr lang="en-AU" sz="12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19B787-6C11-487D-914F-F107617AF6E7}"/>
              </a:ext>
            </a:extLst>
          </p:cNvPr>
          <p:cNvSpPr/>
          <p:nvPr/>
        </p:nvSpPr>
        <p:spPr>
          <a:xfrm rot="16200000">
            <a:off x="10697659" y="3676099"/>
            <a:ext cx="716842" cy="463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pic>
        <p:nvPicPr>
          <p:cNvPr id="1026" name="Picture 2" descr="Image result for adobe acrobat reader dc logo">
            <a:extLst>
              <a:ext uri="{FF2B5EF4-FFF2-40B4-BE49-F238E27FC236}">
                <a16:creationId xmlns:a16="http://schemas.microsoft.com/office/drawing/2014/main" id="{E23C399E-F0FA-4C14-B6E7-22B948F1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76" y="4469252"/>
            <a:ext cx="1291750" cy="12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hlinkClick r:id="rId3" action="ppaction://program"/>
            <a:extLst>
              <a:ext uri="{FF2B5EF4-FFF2-40B4-BE49-F238E27FC236}">
                <a16:creationId xmlns:a16="http://schemas.microsoft.com/office/drawing/2014/main" id="{3FC7A32B-AEBB-4DB4-BE48-4D5A2213A020}"/>
              </a:ext>
            </a:extLst>
          </p:cNvPr>
          <p:cNvSpPr txBox="1">
            <a:spLocks/>
          </p:cNvSpPr>
          <p:nvPr/>
        </p:nvSpPr>
        <p:spPr>
          <a:xfrm>
            <a:off x="5196718" y="4469252"/>
            <a:ext cx="2472265" cy="17492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0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ACROBAT </a:t>
            </a:r>
          </a:p>
          <a:p>
            <a:pPr algn="ctr"/>
            <a:r>
              <a:rPr lang="en-AU" sz="1000" cap="none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READER DC</a:t>
            </a:r>
            <a:endParaRPr lang="en-AU" sz="10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3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BEACF2-C274-454E-BA70-81729E2E3415}"/>
              </a:ext>
            </a:extLst>
          </p:cNvPr>
          <p:cNvSpPr txBox="1">
            <a:spLocks/>
          </p:cNvSpPr>
          <p:nvPr/>
        </p:nvSpPr>
        <p:spPr>
          <a:xfrm>
            <a:off x="1385889" y="426131"/>
            <a:ext cx="9986680" cy="21792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</a:t>
            </a:r>
            <a:r>
              <a:rPr lang="en-A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‘</a:t>
            </a:r>
            <a:r>
              <a:rPr lang="en-A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Adobe Acrobat Reader DC’</a:t>
            </a:r>
            <a:r>
              <a:rPr lang="en-AU" sz="3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AU" sz="2000" dirty="0"/>
            </a:br>
            <a:r>
              <a:rPr lang="en-AU" sz="2000" b="1" dirty="0"/>
              <a:t> </a:t>
            </a:r>
          </a:p>
          <a:p>
            <a:r>
              <a:rPr lang="en-AU" sz="2000" dirty="0"/>
              <a:t>IT’s a free, stand-alone application that can BE useD to open, read, sign, print, annotate, search, share &amp; ADD to – </a:t>
            </a:r>
            <a:r>
              <a:rPr lang="en-AU" sz="2000" u="sng" dirty="0"/>
              <a:t>but not reformat </a:t>
            </a:r>
            <a:r>
              <a:rPr lang="en-AU" sz="2000" b="1" dirty="0"/>
              <a:t>‘Existing ‘PDF’ documents’.</a:t>
            </a:r>
            <a:r>
              <a:rPr lang="en-AU" sz="1400" dirty="0"/>
              <a:t> </a:t>
            </a:r>
          </a:p>
          <a:p>
            <a:endParaRPr lang="en-AU" sz="1800" dirty="0"/>
          </a:p>
          <a:p>
            <a:r>
              <a:rPr lang="en-AU" sz="2000" dirty="0"/>
              <a:t>There are Windows, Android and </a:t>
            </a:r>
            <a:r>
              <a:rPr lang="en-AU" sz="2000" cap="none" dirty="0">
                <a:solidFill>
                  <a:prstClr val="white"/>
                </a:solidFill>
                <a:ea typeface="+mn-ea"/>
                <a:cs typeface="+mn-cs"/>
              </a:rPr>
              <a:t>iOS (APPLE) </a:t>
            </a:r>
            <a:r>
              <a:rPr lang="en-AU" sz="2000" dirty="0"/>
              <a:t>versions, SO PDF FILES CAN BE VIEWED AND SHARED ACROSS ALL OF YOUR DEVICES USING CLOUD STORAGE.</a:t>
            </a:r>
            <a:br>
              <a:rPr lang="en-AU" sz="2000" dirty="0"/>
            </a:br>
            <a:endParaRPr lang="en-A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02840-77A3-4290-9647-AFB608B9613B}"/>
              </a:ext>
            </a:extLst>
          </p:cNvPr>
          <p:cNvSpPr txBox="1"/>
          <p:nvPr/>
        </p:nvSpPr>
        <p:spPr>
          <a:xfrm>
            <a:off x="2492022" y="3244648"/>
            <a:ext cx="7587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 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Portable Document Format (PDF) </a:t>
            </a:r>
            <a:r>
              <a:rPr lang="en-AU" sz="2000" dirty="0"/>
              <a:t>is a File Format developed by Adobe in the 1990s to present Documents, which may include images, text documents, forms, books, or any combination of these.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‘PDF’ </a:t>
            </a:r>
            <a:r>
              <a:rPr lang="en-AU" sz="2000" dirty="0"/>
              <a:t>was a proprietary format controlled by Adobe until it was released as an open standard in 2008.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‘PDF’</a:t>
            </a:r>
            <a:r>
              <a:rPr lang="en-AU" sz="2000" dirty="0"/>
              <a:t> documents are independent of application software, hardware and operating systems.</a:t>
            </a:r>
          </a:p>
          <a:p>
            <a:endParaRPr lang="en-A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80157-8B6D-4204-A89E-55B6C3FC444C}"/>
              </a:ext>
            </a:extLst>
          </p:cNvPr>
          <p:cNvSpPr txBox="1"/>
          <p:nvPr/>
        </p:nvSpPr>
        <p:spPr>
          <a:xfrm>
            <a:off x="2492022" y="2598317"/>
            <a:ext cx="758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is a PDF File?</a:t>
            </a:r>
            <a:endParaRPr lang="en-A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4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EF1775-2181-4D82-85A7-97C963EFD1A6}"/>
              </a:ext>
            </a:extLst>
          </p:cNvPr>
          <p:cNvSpPr txBox="1">
            <a:spLocks/>
          </p:cNvSpPr>
          <p:nvPr/>
        </p:nvSpPr>
        <p:spPr>
          <a:xfrm>
            <a:off x="863732" y="623632"/>
            <a:ext cx="10068578" cy="581377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AU" sz="3000" b="1" dirty="0"/>
              <a:t>WITH THE </a:t>
            </a:r>
            <a:r>
              <a:rPr lang="en-AU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FREE</a:t>
            </a:r>
            <a:r>
              <a:rPr lang="en-AU" sz="3000" b="1" dirty="0"/>
              <a:t> </a:t>
            </a:r>
            <a:r>
              <a:rPr lang="en-A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ADOBE ACROBAT READER DC</a:t>
            </a:r>
            <a:endParaRPr lang="en-AU" sz="3000" b="1" dirty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800" b="1" dirty="0"/>
              <a:t>YOU CAN:</a:t>
            </a:r>
            <a:endParaRPr lang="en-AU" sz="2000" dirty="0"/>
          </a:p>
          <a:p>
            <a:pPr marL="342900" indent="-342900">
              <a:lnSpc>
                <a:spcPct val="110000"/>
              </a:lnSpc>
            </a:pPr>
            <a:r>
              <a:rPr lang="en-AU" sz="2000" dirty="0"/>
              <a:t>Open, View, Read and Print PDF documents.</a:t>
            </a:r>
          </a:p>
          <a:p>
            <a:pPr marL="342900" indent="-342900">
              <a:lnSpc>
                <a:spcPct val="110000"/>
              </a:lnSpc>
            </a:pPr>
            <a:r>
              <a:rPr lang="en-AU" sz="2000" dirty="0"/>
              <a:t>Using the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‘FILL &amp; SIGN’ </a:t>
            </a: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 - Complete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‘FLAT FORMS’ </a:t>
            </a:r>
            <a:r>
              <a:rPr lang="en-AU" sz="2000" dirty="0"/>
              <a:t>with instant access to your personal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000" dirty="0"/>
              <a:t>     autofill collection across desktop, web, and iPad devices.</a:t>
            </a:r>
          </a:p>
          <a:p>
            <a:pPr>
              <a:lnSpc>
                <a:spcPct val="110000"/>
              </a:lnSpc>
            </a:pPr>
            <a:r>
              <a:rPr lang="en-AU" sz="2000" dirty="0"/>
              <a:t>  Using the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‘COMMENT’ </a:t>
            </a: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n-AU" sz="2000" dirty="0"/>
              <a:t>ol - Suggest changes and add to existing PDF documents.</a:t>
            </a:r>
          </a:p>
          <a:p>
            <a:pPr marL="342900" indent="-342900">
              <a:lnSpc>
                <a:spcPct val="110000"/>
              </a:lnSpc>
            </a:pPr>
            <a:r>
              <a:rPr lang="en-AU" sz="2000" dirty="0"/>
              <a:t>Sign up to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‘ADOBE DOCUMENT CLOUD’ </a:t>
            </a: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AU" sz="2000" dirty="0"/>
              <a:t>access to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2GB</a:t>
            </a:r>
            <a:r>
              <a:rPr lang="en-AU" sz="2000" dirty="0"/>
              <a:t> of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FREE </a:t>
            </a:r>
            <a:r>
              <a:rPr lang="en-AU" sz="2000" dirty="0"/>
              <a:t>Cloud storage.</a:t>
            </a:r>
          </a:p>
          <a:p>
            <a:pPr marL="342900" indent="-342900">
              <a:lnSpc>
                <a:spcPct val="110000"/>
              </a:lnSpc>
            </a:pPr>
            <a:r>
              <a:rPr lang="en-AU" sz="2000" dirty="0"/>
              <a:t>Using the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‘ADOBE DOCUMENT CLOUD’ </a:t>
            </a: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Get easy </a:t>
            </a:r>
            <a:r>
              <a:rPr lang="en-AU" sz="2000" dirty="0"/>
              <a:t>access to your saved PDFs across all of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000" dirty="0"/>
              <a:t>     your desktop, web, and mobile devices, and easily send and share PDFs with others.</a:t>
            </a:r>
          </a:p>
          <a:p>
            <a:pPr>
              <a:lnSpc>
                <a:spcPct val="110000"/>
              </a:lnSpc>
            </a:pPr>
            <a:r>
              <a:rPr lang="en-AU" sz="2000" dirty="0"/>
              <a:t> From within the Reader - Access PDFs on other </a:t>
            </a:r>
            <a:r>
              <a:rPr lang="en-A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CLOUD STORAGE </a:t>
            </a:r>
            <a:r>
              <a:rPr lang="en-AU" sz="2000" dirty="0"/>
              <a:t>(e.g. Dropbox, OneDrive etc)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45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28B577-387D-4478-B1A9-8D28EF6F8B57}"/>
              </a:ext>
            </a:extLst>
          </p:cNvPr>
          <p:cNvSpPr txBox="1">
            <a:spLocks/>
          </p:cNvSpPr>
          <p:nvPr/>
        </p:nvSpPr>
        <p:spPr>
          <a:xfrm>
            <a:off x="3131128" y="3072123"/>
            <a:ext cx="5929744" cy="7137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TWO TYPES OF FORMS</a:t>
            </a:r>
            <a:endParaRPr lang="en-AU" sz="28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07EA15-580A-48B6-A9C8-D89DBA229E23}"/>
              </a:ext>
            </a:extLst>
          </p:cNvPr>
          <p:cNvSpPr txBox="1">
            <a:spLocks/>
          </p:cNvSpPr>
          <p:nvPr/>
        </p:nvSpPr>
        <p:spPr>
          <a:xfrm>
            <a:off x="2653695" y="1610746"/>
            <a:ext cx="6525456" cy="713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FILL &amp; SIGN TOOL </a:t>
            </a:r>
          </a:p>
        </p:txBody>
      </p:sp>
    </p:spTree>
    <p:extLst>
      <p:ext uri="{BB962C8B-B14F-4D97-AF65-F5344CB8AC3E}">
        <p14:creationId xmlns:p14="http://schemas.microsoft.com/office/powerpoint/2010/main" val="20693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28B577-387D-4478-B1A9-8D28EF6F8B57}"/>
              </a:ext>
            </a:extLst>
          </p:cNvPr>
          <p:cNvSpPr txBox="1">
            <a:spLocks/>
          </p:cNvSpPr>
          <p:nvPr/>
        </p:nvSpPr>
        <p:spPr>
          <a:xfrm>
            <a:off x="1799794" y="837770"/>
            <a:ext cx="8791575" cy="7137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1. FILLABLE FORMS </a:t>
            </a:r>
            <a:r>
              <a:rPr lang="en-AU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– with Interactive fields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5C93C-26A2-4F04-BA16-E56EFE1B7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05"/>
          <a:stretch/>
        </p:blipFill>
        <p:spPr>
          <a:xfrm>
            <a:off x="2070426" y="1635067"/>
            <a:ext cx="7663417" cy="274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5991D-616D-4E34-A67C-B3BFAA83B733}"/>
              </a:ext>
            </a:extLst>
          </p:cNvPr>
          <p:cNvSpPr txBox="1"/>
          <p:nvPr/>
        </p:nvSpPr>
        <p:spPr>
          <a:xfrm>
            <a:off x="2372843" y="2035834"/>
            <a:ext cx="6469153" cy="307777"/>
          </a:xfrm>
          <a:prstGeom prst="rect">
            <a:avLst/>
          </a:prstGeom>
          <a:solidFill>
            <a:srgbClr val="CE93D3"/>
          </a:solidFill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bg1"/>
                </a:solidFill>
              </a:rPr>
              <a:t>Please fill out the following form. You cannot save data typed into this form.</a:t>
            </a:r>
          </a:p>
          <a:p>
            <a:r>
              <a:rPr lang="en-AU" sz="700" dirty="0">
                <a:solidFill>
                  <a:schemeClr val="bg1"/>
                </a:solidFill>
              </a:rPr>
              <a:t>Please print your completed form if you would like a copy for your records.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9E61FA-8D08-4660-ACD3-C1E8E25C3C88}"/>
              </a:ext>
            </a:extLst>
          </p:cNvPr>
          <p:cNvSpPr txBox="1">
            <a:spLocks/>
          </p:cNvSpPr>
          <p:nvPr/>
        </p:nvSpPr>
        <p:spPr>
          <a:xfrm>
            <a:off x="2189754" y="4394103"/>
            <a:ext cx="7812492" cy="8505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4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AU" sz="24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FILLABLE FORMS are usually filled-in and transmitted online with an option to view and print the final document.</a:t>
            </a:r>
          </a:p>
        </p:txBody>
      </p:sp>
    </p:spTree>
    <p:extLst>
      <p:ext uri="{BB962C8B-B14F-4D97-AF65-F5344CB8AC3E}">
        <p14:creationId xmlns:p14="http://schemas.microsoft.com/office/powerpoint/2010/main" val="18308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5991D-616D-4E34-A67C-B3BFAA83B733}"/>
              </a:ext>
            </a:extLst>
          </p:cNvPr>
          <p:cNvSpPr txBox="1"/>
          <p:nvPr/>
        </p:nvSpPr>
        <p:spPr>
          <a:xfrm>
            <a:off x="1610843" y="2598003"/>
            <a:ext cx="9361957" cy="830997"/>
          </a:xfrm>
          <a:prstGeom prst="rect">
            <a:avLst/>
          </a:prstGeom>
          <a:solidFill>
            <a:srgbClr val="CE93D3"/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Please fill out the following form. You cannot save data typed into this form.</a:t>
            </a:r>
          </a:p>
          <a:p>
            <a:r>
              <a:rPr lang="en-AU" sz="2400" dirty="0">
                <a:solidFill>
                  <a:schemeClr val="bg1"/>
                </a:solidFill>
              </a:rPr>
              <a:t>Please print your completed form if you would like a copy for your records.</a:t>
            </a:r>
          </a:p>
        </p:txBody>
      </p:sp>
    </p:spTree>
    <p:extLst>
      <p:ext uri="{BB962C8B-B14F-4D97-AF65-F5344CB8AC3E}">
        <p14:creationId xmlns:p14="http://schemas.microsoft.com/office/powerpoint/2010/main" val="296672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522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Tw Cen MT</vt:lpstr>
      <vt:lpstr>Circuit</vt:lpstr>
      <vt:lpstr>Acrobat Document</vt:lpstr>
      <vt:lpstr>PDF FORM FILLING</vt:lpstr>
      <vt:lpstr>PDF FORM FILLING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‘FILL &amp; SIGN &amp; ‘COMMENT’ TOOLS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FORM FILLING  with ADOBE ACROBAT READER DC</dc:title>
  <dc:creator>Brian Heywood</dc:creator>
  <cp:lastModifiedBy>Brian Heywood</cp:lastModifiedBy>
  <cp:revision>167</cp:revision>
  <dcterms:created xsi:type="dcterms:W3CDTF">2019-01-31T03:44:10Z</dcterms:created>
  <dcterms:modified xsi:type="dcterms:W3CDTF">2019-08-01T07:06:33Z</dcterms:modified>
</cp:coreProperties>
</file>